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82" r:id="rId3"/>
    <p:sldId id="302" r:id="rId4"/>
    <p:sldId id="292" r:id="rId5"/>
    <p:sldId id="300" r:id="rId6"/>
    <p:sldId id="301" r:id="rId7"/>
    <p:sldId id="299" r:id="rId8"/>
    <p:sldId id="293" r:id="rId9"/>
    <p:sldId id="295" r:id="rId10"/>
    <p:sldId id="294" r:id="rId11"/>
    <p:sldId id="296" r:id="rId12"/>
    <p:sldId id="297" r:id="rId13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7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79B0A7-E9F1-4440-938D-AB9E1D2241DC}" type="datetimeFigureOut">
              <a:rPr lang="zh-TW" altLang="en-US" smtClean="0"/>
              <a:t>2026/7/6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729F01-5399-41C5-BF63-2E5CD06E357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193945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729F01-5399-41C5-BF63-2E5CD06E3570}" type="slidenum">
              <a:rPr lang="zh-TW" altLang="en-US" smtClean="0"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419690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F0F6884-4C53-BA08-9477-978CF3EFA6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025C17AB-9F60-7442-CACB-EC59E07C46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8537DC16-5930-5011-C4EA-0A95FB89D9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2026/7/6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0C628C6D-0C3E-B567-3023-DB96ADB671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9DB3B0C8-AE60-C725-DF4D-8EBBF880F5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852758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9DAE007-D3A0-D6CD-C2FA-8358E6C9D7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8DB19024-5204-1BE7-9BA3-9BDC42D3BB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BD9C5233-C888-0E62-68A6-1E3A40C81F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2026/7/6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9D2742FE-E485-6AD5-A894-5995E45F6A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BE54365-7BF4-2006-0086-4C1D9798E2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131370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2E8A50B8-713C-FD81-800F-1B28AC13D6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3C8DC84A-8766-C0B6-DB8C-D73915EE32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E7267D9-7D3C-A7C8-0467-D0279ACC17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2026/7/6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A249B984-3739-AB86-F90F-6C804C38B3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DE6E833E-54B7-461D-FF02-2A5F9D6B44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718442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74168D1-52B6-F075-A3FC-464267FFA5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C30F859-1540-85B2-3B0A-2FA7A610E1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910A26E-B9CA-F74F-B684-B20DBA7B02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2026/7/6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831E4F07-A4B2-7191-1BF9-A97C5331CC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B592908-6080-BC30-86CD-A3D5F47CB3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160042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4A914E0-A712-F815-1E0B-6CDC238A79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F0B24746-5FD0-D13B-1BC8-B9B329C1C7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49D9D6D2-4BF6-EAE3-9D03-A0AEC77F8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2026/7/6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E6C94406-BFA3-A203-4004-D8B31F0CE8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95E3FF13-6A70-8D4A-291B-DC0A05C07A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32411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5D9F1AB-993A-7151-A457-D4F388C892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E3F9FE95-FE99-2C18-1A84-CCF9DF2BD9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F7CCBDEE-0C90-463B-0F4C-119CC18682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DB904A7E-6F09-87CC-715C-CAD287C215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2026/7/6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0C2F8027-40DA-C4FB-99D1-1420431DB5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43B713A8-FA08-D29A-E761-42A9A9A340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512443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EFC8E28-959A-3E43-DFE8-862C44C83B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E1918FB2-93F7-AAC8-B119-EF5827785A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EC501D35-3654-A306-1A84-E8B414CD30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9B3807A3-CA68-2A06-AE54-C02CEC6C00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9DC8E9A1-47E2-BB49-35E6-C22837FE9C5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3F3AC5E0-43D0-7C6B-12D1-15EFCD8261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2026/7/6</a:t>
            </a:fld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25641BA3-D4AD-74F7-D851-FD157F9D3A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A158BE76-29CC-8869-1BDE-B914BE609B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11436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BA72EF1-8B24-F82C-A8C9-4FE4F31EEC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C123D2C5-E53D-4EEF-38B7-EBEF9C2B31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2026/7/6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2603814D-785F-F795-0AA7-386491E29D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C421A427-9ACA-32E7-3115-B31505F9D5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372479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73B7D51A-019A-2115-C6E0-7C1228D335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2026/7/6</a:t>
            </a:fld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F3B4D577-C192-39A3-E50A-8E1A815E7D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0248ABC3-655F-20FC-DF7D-CA3241EF29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274200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13E3164-8377-08C5-09FF-6FA56BFA80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41A594B-879B-AB51-6452-6926A51C83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02CBFA96-DFD0-C808-15B1-104E901B38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08FB9408-C3E7-D676-DFB2-78F2E1BD4C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2026/7/6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4F5094FC-E44D-0AA3-BA7C-6DABFD7E40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13D1354E-0C06-EA1C-D1F2-8C936EECF2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090648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5D655E7-CBF5-CE7E-2994-3994A2E9F1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68D2FC47-D53E-9192-F89A-2A1B56D9230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35C552A6-973F-0C58-4388-04DF9F3F7E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7E05B079-C8FF-41F1-C63D-DE0F7F885C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2026/7/6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CE6DB19D-E5A7-CD68-A6C5-BE062B28AC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33F48372-F7F1-29CC-D1F6-DC3FC9B254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281228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F5F04676-B333-9F61-6A9C-E12DC3CA8D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53930854-45CB-5DCC-91A3-32E4FFD329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93D6ED0E-7C1E-CF1B-0EA9-60AD16BD9E1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2FDB700-1332-4C70-A27F-6AC024CE2471}" type="datetimeFigureOut">
              <a:rPr lang="zh-TW" altLang="en-US" smtClean="0"/>
              <a:t>2026/7/6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68433438-9998-1894-36EF-7DFE2C46B6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2E896B2-E6FC-069C-BA42-AE313CAE2B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35173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C4463B9A-8028-69AB-D6D4-B037618C2C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6199659"/>
              </p:ext>
            </p:extLst>
          </p:nvPr>
        </p:nvGraphicFramePr>
        <p:xfrm>
          <a:off x="341746" y="304029"/>
          <a:ext cx="11092872" cy="74168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072024">
                  <a:extLst>
                    <a:ext uri="{9D8B030D-6E8A-4147-A177-3AD203B41FA5}">
                      <a16:colId xmlns:a16="http://schemas.microsoft.com/office/drawing/2014/main" val="4072330754"/>
                    </a:ext>
                  </a:extLst>
                </a:gridCol>
                <a:gridCol w="2072024">
                  <a:extLst>
                    <a:ext uri="{9D8B030D-6E8A-4147-A177-3AD203B41FA5}">
                      <a16:colId xmlns:a16="http://schemas.microsoft.com/office/drawing/2014/main" val="35504590"/>
                    </a:ext>
                  </a:extLst>
                </a:gridCol>
                <a:gridCol w="2072024">
                  <a:extLst>
                    <a:ext uri="{9D8B030D-6E8A-4147-A177-3AD203B41FA5}">
                      <a16:colId xmlns:a16="http://schemas.microsoft.com/office/drawing/2014/main" val="1438851952"/>
                    </a:ext>
                  </a:extLst>
                </a:gridCol>
                <a:gridCol w="4876800">
                  <a:extLst>
                    <a:ext uri="{9D8B030D-6E8A-4147-A177-3AD203B41FA5}">
                      <a16:colId xmlns:a16="http://schemas.microsoft.com/office/drawing/2014/main" val="37628706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Date</a:t>
                      </a:r>
                      <a:endParaRPr lang="zh-TW" altLang="en-US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App / Web</a:t>
                      </a:r>
                      <a:endParaRPr lang="zh-TW" altLang="en-US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Protocol</a:t>
                      </a:r>
                      <a:endParaRPr lang="zh-TW" altLang="en-US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description</a:t>
                      </a:r>
                      <a:endParaRPr lang="zh-TW" altLang="en-US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0623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2026/07/06</a:t>
                      </a:r>
                      <a:endParaRPr lang="zh-TW" altLang="en-US" sz="1400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Web</a:t>
                      </a:r>
                      <a:endParaRPr lang="zh-TW" altLang="en-US" sz="1400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Api</a:t>
                      </a:r>
                      <a:endParaRPr lang="zh-TW" altLang="en-US" sz="1400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站點機台綁定關係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21203674"/>
                  </a:ext>
                </a:extLst>
              </a:tr>
            </a:tbl>
          </a:graphicData>
        </a:graphic>
      </p:graphicFrame>
      <p:pic>
        <p:nvPicPr>
          <p:cNvPr id="9" name="圖片 8">
            <a:extLst>
              <a:ext uri="{FF2B5EF4-FFF2-40B4-BE49-F238E27FC236}">
                <a16:creationId xmlns:a16="http://schemas.microsoft.com/office/drawing/2014/main" id="{2527ABE2-59BF-465F-9BD3-5CB821F794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9953" y="1294363"/>
            <a:ext cx="7336458" cy="5391583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A2A1B3C6-1C7B-4E0A-8420-7AFAE425E1E4}"/>
              </a:ext>
            </a:extLst>
          </p:cNvPr>
          <p:cNvSpPr/>
          <p:nvPr/>
        </p:nvSpPr>
        <p:spPr>
          <a:xfrm>
            <a:off x="2728721" y="3429000"/>
            <a:ext cx="723275" cy="2616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3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altLang="zh-TW" sz="1100">
                <a:latin typeface="Consolas" panose="020B0609020204030204" pitchFamily="49" charset="0"/>
              </a:rPr>
              <a:t>fctname</a:t>
            </a:r>
            <a:endParaRPr lang="zh-TW" altLang="en-US" sz="1100" dirty="0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44E88A08-1D6D-4913-BF27-04CF7497E3C0}"/>
              </a:ext>
            </a:extLst>
          </p:cNvPr>
          <p:cNvSpPr/>
          <p:nvPr/>
        </p:nvSpPr>
        <p:spPr>
          <a:xfrm>
            <a:off x="3741733" y="3429000"/>
            <a:ext cx="723275" cy="2616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3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altLang="zh-TW" sz="1100">
                <a:latin typeface="Consolas" panose="020B0609020204030204" pitchFamily="49" charset="0"/>
              </a:rPr>
              <a:t>eqpname</a:t>
            </a:r>
            <a:endParaRPr lang="zh-TW" altLang="en-US" sz="1100" dirty="0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A08FB040-7886-4A29-B967-92113E0CE8D0}"/>
              </a:ext>
            </a:extLst>
          </p:cNvPr>
          <p:cNvSpPr/>
          <p:nvPr/>
        </p:nvSpPr>
        <p:spPr>
          <a:xfrm>
            <a:off x="5164907" y="3429000"/>
            <a:ext cx="723275" cy="2616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3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altLang="zh-TW" sz="1100">
                <a:latin typeface="Consolas" panose="020B0609020204030204" pitchFamily="49" charset="0"/>
              </a:rPr>
              <a:t>opname</a:t>
            </a:r>
            <a:endParaRPr lang="zh-TW" altLang="en-US" sz="1100" dirty="0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226D9F61-95F1-4B84-83CE-81E73E4A3109}"/>
              </a:ext>
            </a:extLst>
          </p:cNvPr>
          <p:cNvSpPr/>
          <p:nvPr/>
        </p:nvSpPr>
        <p:spPr>
          <a:xfrm>
            <a:off x="6581331" y="3796553"/>
            <a:ext cx="1639304" cy="2616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3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altLang="zh-TW" sz="1100" dirty="0" err="1"/>
              <a:t>moldno</a:t>
            </a:r>
            <a:r>
              <a:rPr lang="en-US" altLang="zh-TW" sz="1100" dirty="0"/>
              <a:t> / </a:t>
            </a:r>
            <a:r>
              <a:rPr lang="en-US" altLang="zh-TW" sz="1100" dirty="0" err="1"/>
              <a:t>moldname</a:t>
            </a:r>
            <a:endParaRPr lang="zh-TW" altLang="en-US" sz="1100" dirty="0"/>
          </a:p>
        </p:txBody>
      </p:sp>
    </p:spTree>
    <p:extLst>
      <p:ext uri="{BB962C8B-B14F-4D97-AF65-F5344CB8AC3E}">
        <p14:creationId xmlns:p14="http://schemas.microsoft.com/office/powerpoint/2010/main" val="41794625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68AE93-AD69-D033-6624-06716DCFF9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AE5D087A-4AE1-A1D4-07E1-15B8811C9847}"/>
              </a:ext>
            </a:extLst>
          </p:cNvPr>
          <p:cNvSpPr txBox="1"/>
          <p:nvPr/>
        </p:nvSpPr>
        <p:spPr>
          <a:xfrm>
            <a:off x="0" y="0"/>
            <a:ext cx="86452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3200" b="1" dirty="0">
                <a:latin typeface="Consolas" panose="020B0609020204030204" pitchFamily="49" charset="0"/>
              </a:rPr>
              <a:t>web/</a:t>
            </a:r>
            <a:r>
              <a:rPr lang="en-US" altLang="zh-TW" sz="3200" b="1" dirty="0" err="1">
                <a:latin typeface="Consolas" panose="020B0609020204030204" pitchFamily="49" charset="0"/>
              </a:rPr>
              <a:t>MapOpEqp</a:t>
            </a:r>
            <a:r>
              <a:rPr lang="en-US" altLang="zh-TW" sz="3200" b="1" dirty="0">
                <a:latin typeface="Consolas" panose="020B0609020204030204" pitchFamily="49" charset="0"/>
              </a:rPr>
              <a:t>/list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5E7B35D6-50ED-C38E-B4A6-0266F66248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9143700"/>
              </p:ext>
            </p:extLst>
          </p:nvPr>
        </p:nvGraphicFramePr>
        <p:xfrm>
          <a:off x="0" y="1671095"/>
          <a:ext cx="12192002" cy="4419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2">
                  <a:extLst>
                    <a:ext uri="{9D8B030D-6E8A-4147-A177-3AD203B41FA5}">
                      <a16:colId xmlns:a16="http://schemas.microsoft.com/office/drawing/2014/main" val="1989273903"/>
                    </a:ext>
                  </a:extLst>
                </a:gridCol>
                <a:gridCol w="1440873">
                  <a:extLst>
                    <a:ext uri="{9D8B030D-6E8A-4147-A177-3AD203B41FA5}">
                      <a16:colId xmlns:a16="http://schemas.microsoft.com/office/drawing/2014/main" val="2118556044"/>
                    </a:ext>
                  </a:extLst>
                </a:gridCol>
                <a:gridCol w="3795718">
                  <a:extLst>
                    <a:ext uri="{9D8B030D-6E8A-4147-A177-3AD203B41FA5}">
                      <a16:colId xmlns:a16="http://schemas.microsoft.com/office/drawing/2014/main" val="109897372"/>
                    </a:ext>
                  </a:extLst>
                </a:gridCol>
                <a:gridCol w="4212209">
                  <a:extLst>
                    <a:ext uri="{9D8B030D-6E8A-4147-A177-3AD203B41FA5}">
                      <a16:colId xmlns:a16="http://schemas.microsoft.com/office/drawing/2014/main" val="3883741897"/>
                    </a:ext>
                  </a:extLst>
                </a:gridCol>
              </a:tblGrid>
              <a:tr h="16433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Server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Method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Request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Response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832451"/>
                  </a:ext>
                </a:extLst>
              </a:tr>
              <a:tr h="1127275"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https://localhost: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GET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page      int?</a:t>
                      </a:r>
                    </a:p>
                    <a:p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pageSize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int?</a:t>
                      </a:r>
                    </a:p>
                    <a:p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searchStr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string?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Page&lt;Data&gt;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------------------------------------------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Data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byte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fctid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fctno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fctname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eqpid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eqpno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eqpname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opid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opname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List&lt;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MoldOption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&gt; molds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MoldOption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moldid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moldno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mldname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151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01184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68AE93-AD69-D033-6624-06716DCFF9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AE5D087A-4AE1-A1D4-07E1-15B8811C9847}"/>
              </a:ext>
            </a:extLst>
          </p:cNvPr>
          <p:cNvSpPr txBox="1"/>
          <p:nvPr/>
        </p:nvSpPr>
        <p:spPr>
          <a:xfrm>
            <a:off x="0" y="0"/>
            <a:ext cx="86452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3200" b="1" dirty="0">
                <a:latin typeface="Consolas" panose="020B0609020204030204" pitchFamily="49" charset="0"/>
              </a:rPr>
              <a:t>web/</a:t>
            </a:r>
            <a:r>
              <a:rPr lang="en-US" altLang="zh-TW" sz="3200" b="1" dirty="0" err="1">
                <a:latin typeface="Consolas" panose="020B0609020204030204" pitchFamily="49" charset="0"/>
              </a:rPr>
              <a:t>MapOpEqp</a:t>
            </a:r>
            <a:r>
              <a:rPr lang="en-US" altLang="zh-TW" sz="3200" b="1" dirty="0">
                <a:latin typeface="Consolas" panose="020B0609020204030204" pitchFamily="49" charset="0"/>
              </a:rPr>
              <a:t>/create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5E7B35D6-50ED-C38E-B4A6-0266F66248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971399"/>
              </p:ext>
            </p:extLst>
          </p:nvPr>
        </p:nvGraphicFramePr>
        <p:xfrm>
          <a:off x="0" y="1671095"/>
          <a:ext cx="12192002" cy="4419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2">
                  <a:extLst>
                    <a:ext uri="{9D8B030D-6E8A-4147-A177-3AD203B41FA5}">
                      <a16:colId xmlns:a16="http://schemas.microsoft.com/office/drawing/2014/main" val="1989273903"/>
                    </a:ext>
                  </a:extLst>
                </a:gridCol>
                <a:gridCol w="1440873">
                  <a:extLst>
                    <a:ext uri="{9D8B030D-6E8A-4147-A177-3AD203B41FA5}">
                      <a16:colId xmlns:a16="http://schemas.microsoft.com/office/drawing/2014/main" val="2118556044"/>
                    </a:ext>
                  </a:extLst>
                </a:gridCol>
                <a:gridCol w="3795718">
                  <a:extLst>
                    <a:ext uri="{9D8B030D-6E8A-4147-A177-3AD203B41FA5}">
                      <a16:colId xmlns:a16="http://schemas.microsoft.com/office/drawing/2014/main" val="109897372"/>
                    </a:ext>
                  </a:extLst>
                </a:gridCol>
                <a:gridCol w="4212209">
                  <a:extLst>
                    <a:ext uri="{9D8B030D-6E8A-4147-A177-3AD203B41FA5}">
                      <a16:colId xmlns:a16="http://schemas.microsoft.com/office/drawing/2014/main" val="3883741897"/>
                    </a:ext>
                  </a:extLst>
                </a:gridCol>
              </a:tblGrid>
              <a:tr h="16433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Server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Method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Request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Response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832451"/>
                  </a:ext>
                </a:extLst>
              </a:tr>
              <a:tr h="1127275"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https://localhost: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POST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Create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int? page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pageSize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eqpid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opid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Page&lt;Data&gt;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------------------------------------------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Data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byte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fctid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fctno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fctname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eqpid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eqpno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eqpname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opid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opname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List&lt;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MoldOption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&gt; molds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MoldOption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moldid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moldno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mldname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151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880207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68AE93-AD69-D033-6624-06716DCFF9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AE5D087A-4AE1-A1D4-07E1-15B8811C9847}"/>
              </a:ext>
            </a:extLst>
          </p:cNvPr>
          <p:cNvSpPr txBox="1"/>
          <p:nvPr/>
        </p:nvSpPr>
        <p:spPr>
          <a:xfrm>
            <a:off x="0" y="0"/>
            <a:ext cx="86452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3200" b="1" dirty="0">
                <a:latin typeface="Consolas" panose="020B0609020204030204" pitchFamily="49" charset="0"/>
              </a:rPr>
              <a:t>web/</a:t>
            </a:r>
            <a:r>
              <a:rPr lang="en-US" altLang="zh-TW" sz="3200" b="1" dirty="0" err="1">
                <a:latin typeface="Consolas" panose="020B0609020204030204" pitchFamily="49" charset="0"/>
              </a:rPr>
              <a:t>MapOpEqp</a:t>
            </a:r>
            <a:r>
              <a:rPr lang="en-US" altLang="zh-TW" sz="3200" b="1" dirty="0">
                <a:latin typeface="Consolas" panose="020B0609020204030204" pitchFamily="49" charset="0"/>
              </a:rPr>
              <a:t>/delete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5E7B35D6-50ED-C38E-B4A6-0266F66248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4475119"/>
              </p:ext>
            </p:extLst>
          </p:nvPr>
        </p:nvGraphicFramePr>
        <p:xfrm>
          <a:off x="0" y="1671095"/>
          <a:ext cx="12192002" cy="4419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2">
                  <a:extLst>
                    <a:ext uri="{9D8B030D-6E8A-4147-A177-3AD203B41FA5}">
                      <a16:colId xmlns:a16="http://schemas.microsoft.com/office/drawing/2014/main" val="1989273903"/>
                    </a:ext>
                  </a:extLst>
                </a:gridCol>
                <a:gridCol w="1440873">
                  <a:extLst>
                    <a:ext uri="{9D8B030D-6E8A-4147-A177-3AD203B41FA5}">
                      <a16:colId xmlns:a16="http://schemas.microsoft.com/office/drawing/2014/main" val="2118556044"/>
                    </a:ext>
                  </a:extLst>
                </a:gridCol>
                <a:gridCol w="3795718">
                  <a:extLst>
                    <a:ext uri="{9D8B030D-6E8A-4147-A177-3AD203B41FA5}">
                      <a16:colId xmlns:a16="http://schemas.microsoft.com/office/drawing/2014/main" val="109897372"/>
                    </a:ext>
                  </a:extLst>
                </a:gridCol>
                <a:gridCol w="4212209">
                  <a:extLst>
                    <a:ext uri="{9D8B030D-6E8A-4147-A177-3AD203B41FA5}">
                      <a16:colId xmlns:a16="http://schemas.microsoft.com/office/drawing/2014/main" val="3883741897"/>
                    </a:ext>
                  </a:extLst>
                </a:gridCol>
              </a:tblGrid>
              <a:tr h="16433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Server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Method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Request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Response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832451"/>
                  </a:ext>
                </a:extLst>
              </a:tr>
              <a:tr h="1127275"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https://localhost: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DELETE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Delete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int? page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pageSize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eqpid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opid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Page&lt;Data&gt;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------------------------------------------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Data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byte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fctid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fctno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fctname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eqpid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eqpno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eqpname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opid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opname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List&lt;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MoldOption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&gt; molds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MoldOption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moldid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moldno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mldname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151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807444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B308875F-94A7-881D-7C28-9FC0ADD85FB3}"/>
              </a:ext>
            </a:extLst>
          </p:cNvPr>
          <p:cNvSpPr/>
          <p:nvPr/>
        </p:nvSpPr>
        <p:spPr>
          <a:xfrm>
            <a:off x="0" y="0"/>
            <a:ext cx="12192000" cy="73890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指派 </a:t>
            </a:r>
            <a:r>
              <a:rPr lang="en-US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Dialog</a:t>
            </a:r>
            <a:endParaRPr lang="zh-TW" altLang="en-US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11" name="圖片 10">
            <a:extLst>
              <a:ext uri="{FF2B5EF4-FFF2-40B4-BE49-F238E27FC236}">
                <a16:creationId xmlns:a16="http://schemas.microsoft.com/office/drawing/2014/main" id="{C5107899-C11A-4D7B-80F1-1C6E90CA8D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175" y="1571625"/>
            <a:ext cx="4057650" cy="371475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CDE4830B-220D-4454-945F-4025876AE705}"/>
              </a:ext>
            </a:extLst>
          </p:cNvPr>
          <p:cNvSpPr/>
          <p:nvPr/>
        </p:nvSpPr>
        <p:spPr>
          <a:xfrm>
            <a:off x="339713" y="2078921"/>
            <a:ext cx="2350643" cy="369332"/>
          </a:xfrm>
          <a:prstGeom prst="rect">
            <a:avLst/>
          </a:prstGeom>
          <a:ln w="28575">
            <a:solidFill>
              <a:srgbClr val="92D050"/>
            </a:solidFill>
          </a:ln>
        </p:spPr>
        <p:txBody>
          <a:bodyPr wrap="none">
            <a:spAutoFit/>
          </a:bodyPr>
          <a:lstStyle/>
          <a:p>
            <a:r>
              <a:rPr lang="en-US" altLang="zh-TW" dirty="0"/>
              <a:t>web/facility/option/list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27DF118D-5C0C-4572-B15E-D8A0EAB002E8}"/>
              </a:ext>
            </a:extLst>
          </p:cNvPr>
          <p:cNvSpPr/>
          <p:nvPr/>
        </p:nvSpPr>
        <p:spPr>
          <a:xfrm>
            <a:off x="4067175" y="2448253"/>
            <a:ext cx="3992096" cy="457200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" name="文字方塊 13">
            <a:extLst>
              <a:ext uri="{FF2B5EF4-FFF2-40B4-BE49-F238E27FC236}">
                <a16:creationId xmlns:a16="http://schemas.microsoft.com/office/drawing/2014/main" id="{84FE5AAD-F456-4825-9C12-1CFD9505A58C}"/>
              </a:ext>
            </a:extLst>
          </p:cNvPr>
          <p:cNvSpPr txBox="1"/>
          <p:nvPr/>
        </p:nvSpPr>
        <p:spPr>
          <a:xfrm>
            <a:off x="339713" y="2806599"/>
            <a:ext cx="3237233" cy="369332"/>
          </a:xfrm>
          <a:prstGeom prst="rect">
            <a:avLst/>
          </a:prstGeom>
          <a:ln w="28575">
            <a:solidFill>
              <a:srgbClr val="00B0F0"/>
            </a:solidFill>
          </a:ln>
        </p:spPr>
        <p:txBody>
          <a:bodyPr wrap="none">
            <a:spAutoFit/>
          </a:bodyPr>
          <a:lstStyle>
            <a:defPPr>
              <a:defRPr lang="zh-TW"/>
            </a:defPPr>
            <a:lvl1pPr>
              <a:defRPr/>
            </a:lvl1pPr>
          </a:lstStyle>
          <a:p>
            <a:r>
              <a:rPr lang="en-US" altLang="zh-TW" dirty="0"/>
              <a:t>web/</a:t>
            </a:r>
            <a:r>
              <a:rPr lang="en-US" altLang="zh-TW" dirty="0" err="1"/>
              <a:t>MapOpEqp</a:t>
            </a:r>
            <a:r>
              <a:rPr lang="en-US" altLang="zh-TW" dirty="0"/>
              <a:t>/option/eqp/list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091CE788-554C-4D18-9109-18E2FEF641A0}"/>
              </a:ext>
            </a:extLst>
          </p:cNvPr>
          <p:cNvSpPr/>
          <p:nvPr/>
        </p:nvSpPr>
        <p:spPr>
          <a:xfrm>
            <a:off x="4067175" y="3200400"/>
            <a:ext cx="3992096" cy="457200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6" name="文字方塊 15">
            <a:extLst>
              <a:ext uri="{FF2B5EF4-FFF2-40B4-BE49-F238E27FC236}">
                <a16:creationId xmlns:a16="http://schemas.microsoft.com/office/drawing/2014/main" id="{86B88761-EBC5-43B8-880C-529DCFE2068C}"/>
              </a:ext>
            </a:extLst>
          </p:cNvPr>
          <p:cNvSpPr txBox="1"/>
          <p:nvPr/>
        </p:nvSpPr>
        <p:spPr>
          <a:xfrm>
            <a:off x="339713" y="3603599"/>
            <a:ext cx="3122009" cy="369332"/>
          </a:xfrm>
          <a:prstGeom prst="rect">
            <a:avLst/>
          </a:prstGeom>
          <a:ln w="28575">
            <a:solidFill>
              <a:schemeClr val="accent2">
                <a:lumMod val="75000"/>
              </a:schemeClr>
            </a:solidFill>
          </a:ln>
        </p:spPr>
        <p:txBody>
          <a:bodyPr wrap="none">
            <a:spAutoFit/>
          </a:bodyPr>
          <a:lstStyle>
            <a:defPPr>
              <a:defRPr lang="zh-TW"/>
            </a:defPPr>
            <a:lvl1pPr>
              <a:defRPr/>
            </a:lvl1pPr>
          </a:lstStyle>
          <a:p>
            <a:r>
              <a:rPr lang="en-US" altLang="zh-TW" dirty="0"/>
              <a:t>web/</a:t>
            </a:r>
            <a:r>
              <a:rPr lang="en-US" altLang="zh-TW" dirty="0" err="1"/>
              <a:t>MapOpEqp</a:t>
            </a:r>
            <a:r>
              <a:rPr lang="en-US" altLang="zh-TW" dirty="0"/>
              <a:t>/option/op/list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F21AE17A-36D9-47B5-8D5C-3FC8DE0AFFD1}"/>
              </a:ext>
            </a:extLst>
          </p:cNvPr>
          <p:cNvSpPr/>
          <p:nvPr/>
        </p:nvSpPr>
        <p:spPr>
          <a:xfrm>
            <a:off x="4067175" y="4033116"/>
            <a:ext cx="3992096" cy="457200"/>
          </a:xfrm>
          <a:prstGeom prst="rect">
            <a:avLst/>
          </a:prstGeom>
          <a:noFill/>
          <a:ln w="2857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478956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B308875F-94A7-881D-7C28-9FC0ADD85FB3}"/>
              </a:ext>
            </a:extLst>
          </p:cNvPr>
          <p:cNvSpPr/>
          <p:nvPr/>
        </p:nvSpPr>
        <p:spPr>
          <a:xfrm>
            <a:off x="0" y="0"/>
            <a:ext cx="12192000" cy="73890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刪除 </a:t>
            </a:r>
            <a:r>
              <a:rPr lang="en-US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Dialog</a:t>
            </a:r>
            <a:endParaRPr lang="zh-TW" altLang="en-US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95FA8BA3-6715-46EF-B3FB-1744D1FCFF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3875" y="2195512"/>
            <a:ext cx="3524250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5145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7C0ACB-A12C-A641-AB0D-88CB510EA7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圓角 4">
            <a:extLst>
              <a:ext uri="{FF2B5EF4-FFF2-40B4-BE49-F238E27FC236}">
                <a16:creationId xmlns:a16="http://schemas.microsoft.com/office/drawing/2014/main" id="{CBE2A1EC-71B2-614B-A5CA-77FCC17E6018}"/>
              </a:ext>
            </a:extLst>
          </p:cNvPr>
          <p:cNvSpPr/>
          <p:nvPr/>
        </p:nvSpPr>
        <p:spPr>
          <a:xfrm>
            <a:off x="674255" y="351444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進入頁面</a:t>
            </a:r>
          </a:p>
        </p:txBody>
      </p:sp>
      <p:sp>
        <p:nvSpPr>
          <p:cNvPr id="6" name="矩形: 圓角 5">
            <a:extLst>
              <a:ext uri="{FF2B5EF4-FFF2-40B4-BE49-F238E27FC236}">
                <a16:creationId xmlns:a16="http://schemas.microsoft.com/office/drawing/2014/main" id="{1E66B10A-7624-3B0D-BEFE-662BBEAF537B}"/>
              </a:ext>
            </a:extLst>
          </p:cNvPr>
          <p:cNvSpPr/>
          <p:nvPr/>
        </p:nvSpPr>
        <p:spPr>
          <a:xfrm>
            <a:off x="4632037" y="351444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完成</a:t>
            </a:r>
            <a:endParaRPr lang="zh-TW" altLang="en-US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8" name="直線單箭頭接點 7">
            <a:extLst>
              <a:ext uri="{FF2B5EF4-FFF2-40B4-BE49-F238E27FC236}">
                <a16:creationId xmlns:a16="http://schemas.microsoft.com/office/drawing/2014/main" id="{F260B8F4-D481-98C2-C3EA-23169AF72554}"/>
              </a:ext>
            </a:extLst>
          </p:cNvPr>
          <p:cNvCxnSpPr>
            <a:cxnSpLocks/>
          </p:cNvCxnSpPr>
          <p:nvPr/>
        </p:nvCxnSpPr>
        <p:spPr>
          <a:xfrm>
            <a:off x="1782618" y="600594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平行四邊形 10">
            <a:extLst>
              <a:ext uri="{FF2B5EF4-FFF2-40B4-BE49-F238E27FC236}">
                <a16:creationId xmlns:a16="http://schemas.microsoft.com/office/drawing/2014/main" id="{6B7CA854-97A5-7124-8E62-4B8E51D20FFC}"/>
              </a:ext>
            </a:extLst>
          </p:cNvPr>
          <p:cNvSpPr/>
          <p:nvPr/>
        </p:nvSpPr>
        <p:spPr>
          <a:xfrm>
            <a:off x="2519568" y="351445"/>
            <a:ext cx="1096469" cy="498298"/>
          </a:xfrm>
          <a:prstGeom prst="parallelogram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/>
              <a:t>API</a:t>
            </a:r>
            <a:endParaRPr lang="zh-TW" altLang="en-US" sz="1200" dirty="0"/>
          </a:p>
        </p:txBody>
      </p:sp>
      <p:cxnSp>
        <p:nvCxnSpPr>
          <p:cNvPr id="12" name="直線單箭頭接點 11">
            <a:extLst>
              <a:ext uri="{FF2B5EF4-FFF2-40B4-BE49-F238E27FC236}">
                <a16:creationId xmlns:a16="http://schemas.microsoft.com/office/drawing/2014/main" id="{119C6BC7-41E2-E2A2-33AB-37AB2FB67363}"/>
              </a:ext>
            </a:extLst>
          </p:cNvPr>
          <p:cNvCxnSpPr>
            <a:cxnSpLocks/>
          </p:cNvCxnSpPr>
          <p:nvPr/>
        </p:nvCxnSpPr>
        <p:spPr>
          <a:xfrm>
            <a:off x="3773054" y="600594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" name="圖片 1">
            <a:extLst>
              <a:ext uri="{FF2B5EF4-FFF2-40B4-BE49-F238E27FC236}">
                <a16:creationId xmlns:a16="http://schemas.microsoft.com/office/drawing/2014/main" id="{4E482547-D51C-4556-AC08-230518CC12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5890" y="1462572"/>
            <a:ext cx="7340220" cy="5395428"/>
          </a:xfrm>
          <a:prstGeom prst="rect">
            <a:avLst/>
          </a:prstGeom>
        </p:spPr>
      </p:pic>
      <p:sp>
        <p:nvSpPr>
          <p:cNvPr id="13" name="文字方塊 12">
            <a:extLst>
              <a:ext uri="{FF2B5EF4-FFF2-40B4-BE49-F238E27FC236}">
                <a16:creationId xmlns:a16="http://schemas.microsoft.com/office/drawing/2014/main" id="{7A06374A-95EB-4F5C-8A65-019D335469D3}"/>
              </a:ext>
            </a:extLst>
          </p:cNvPr>
          <p:cNvSpPr txBox="1"/>
          <p:nvPr/>
        </p:nvSpPr>
        <p:spPr>
          <a:xfrm>
            <a:off x="2130990" y="1023174"/>
            <a:ext cx="1873624" cy="307777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>
            <a:defPPr>
              <a:defRPr lang="zh-TW"/>
            </a:defPPr>
            <a:lvl1pPr>
              <a:defRPr sz="1400">
                <a:latin typeface="Consolas" panose="020B0609020204030204" pitchFamily="49" charset="0"/>
              </a:defRPr>
            </a:lvl1pPr>
          </a:lstStyle>
          <a:p>
            <a:r>
              <a:rPr lang="en-US" altLang="zh-TW" dirty="0"/>
              <a:t>web/</a:t>
            </a:r>
            <a:r>
              <a:rPr lang="en-US" altLang="zh-TW" dirty="0" err="1"/>
              <a:t>MapOpEqp</a:t>
            </a:r>
            <a:r>
              <a:rPr lang="en-US" altLang="zh-TW" dirty="0"/>
              <a:t>/list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1CCC62E3-4267-41D3-A903-9EADBA9DDA7A}"/>
              </a:ext>
            </a:extLst>
          </p:cNvPr>
          <p:cNvSpPr/>
          <p:nvPr/>
        </p:nvSpPr>
        <p:spPr>
          <a:xfrm>
            <a:off x="2362063" y="3931686"/>
            <a:ext cx="7561865" cy="2926314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26880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7C0ACB-A12C-A641-AB0D-88CB510EA7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圓角 4">
            <a:extLst>
              <a:ext uri="{FF2B5EF4-FFF2-40B4-BE49-F238E27FC236}">
                <a16:creationId xmlns:a16="http://schemas.microsoft.com/office/drawing/2014/main" id="{CBE2A1EC-71B2-614B-A5CA-77FCC17E6018}"/>
              </a:ext>
            </a:extLst>
          </p:cNvPr>
          <p:cNvSpPr/>
          <p:nvPr/>
        </p:nvSpPr>
        <p:spPr>
          <a:xfrm>
            <a:off x="674255" y="351444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點下指派</a:t>
            </a:r>
          </a:p>
        </p:txBody>
      </p:sp>
      <p:sp>
        <p:nvSpPr>
          <p:cNvPr id="6" name="矩形: 圓角 5">
            <a:extLst>
              <a:ext uri="{FF2B5EF4-FFF2-40B4-BE49-F238E27FC236}">
                <a16:creationId xmlns:a16="http://schemas.microsoft.com/office/drawing/2014/main" id="{1E66B10A-7624-3B0D-BEFE-662BBEAF537B}"/>
              </a:ext>
            </a:extLst>
          </p:cNvPr>
          <p:cNvSpPr/>
          <p:nvPr/>
        </p:nvSpPr>
        <p:spPr>
          <a:xfrm>
            <a:off x="6909072" y="351443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完成</a:t>
            </a:r>
            <a:endParaRPr lang="zh-TW" altLang="en-US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8" name="直線單箭頭接點 7">
            <a:extLst>
              <a:ext uri="{FF2B5EF4-FFF2-40B4-BE49-F238E27FC236}">
                <a16:creationId xmlns:a16="http://schemas.microsoft.com/office/drawing/2014/main" id="{F260B8F4-D481-98C2-C3EA-23169AF72554}"/>
              </a:ext>
            </a:extLst>
          </p:cNvPr>
          <p:cNvCxnSpPr>
            <a:cxnSpLocks/>
          </p:cNvCxnSpPr>
          <p:nvPr/>
        </p:nvCxnSpPr>
        <p:spPr>
          <a:xfrm>
            <a:off x="4059653" y="600593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平行四邊形 10">
            <a:extLst>
              <a:ext uri="{FF2B5EF4-FFF2-40B4-BE49-F238E27FC236}">
                <a16:creationId xmlns:a16="http://schemas.microsoft.com/office/drawing/2014/main" id="{6B7CA854-97A5-7124-8E62-4B8E51D20FFC}"/>
              </a:ext>
            </a:extLst>
          </p:cNvPr>
          <p:cNvSpPr/>
          <p:nvPr/>
        </p:nvSpPr>
        <p:spPr>
          <a:xfrm>
            <a:off x="4796603" y="351444"/>
            <a:ext cx="1096469" cy="498298"/>
          </a:xfrm>
          <a:prstGeom prst="parallelogram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/>
              <a:t>API</a:t>
            </a:r>
            <a:endParaRPr lang="zh-TW" altLang="en-US" sz="1200" dirty="0"/>
          </a:p>
        </p:txBody>
      </p:sp>
      <p:cxnSp>
        <p:nvCxnSpPr>
          <p:cNvPr id="12" name="直線單箭頭接點 11">
            <a:extLst>
              <a:ext uri="{FF2B5EF4-FFF2-40B4-BE49-F238E27FC236}">
                <a16:creationId xmlns:a16="http://schemas.microsoft.com/office/drawing/2014/main" id="{119C6BC7-41E2-E2A2-33AB-37AB2FB67363}"/>
              </a:ext>
            </a:extLst>
          </p:cNvPr>
          <p:cNvCxnSpPr>
            <a:cxnSpLocks/>
          </p:cNvCxnSpPr>
          <p:nvPr/>
        </p:nvCxnSpPr>
        <p:spPr>
          <a:xfrm>
            <a:off x="6050089" y="600593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" name="圖片 1">
            <a:extLst>
              <a:ext uri="{FF2B5EF4-FFF2-40B4-BE49-F238E27FC236}">
                <a16:creationId xmlns:a16="http://schemas.microsoft.com/office/drawing/2014/main" id="{4E482547-D51C-4556-AC08-230518CC12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5890" y="1462572"/>
            <a:ext cx="7340220" cy="5395428"/>
          </a:xfrm>
          <a:prstGeom prst="rect">
            <a:avLst/>
          </a:prstGeom>
        </p:spPr>
      </p:pic>
      <p:sp>
        <p:nvSpPr>
          <p:cNvPr id="13" name="文字方塊 12">
            <a:extLst>
              <a:ext uri="{FF2B5EF4-FFF2-40B4-BE49-F238E27FC236}">
                <a16:creationId xmlns:a16="http://schemas.microsoft.com/office/drawing/2014/main" id="{7A06374A-95EB-4F5C-8A65-019D335469D3}"/>
              </a:ext>
            </a:extLst>
          </p:cNvPr>
          <p:cNvSpPr txBox="1"/>
          <p:nvPr/>
        </p:nvSpPr>
        <p:spPr>
          <a:xfrm>
            <a:off x="4187085" y="1006442"/>
            <a:ext cx="2315504" cy="307777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>
            <a:defPPr>
              <a:defRPr lang="zh-TW"/>
            </a:defPPr>
            <a:lvl1pPr>
              <a:defRPr sz="1400">
                <a:latin typeface="Consolas" panose="020B0609020204030204" pitchFamily="49" charset="0"/>
              </a:defRPr>
            </a:lvl1pPr>
          </a:lstStyle>
          <a:p>
            <a:r>
              <a:rPr lang="en-US" altLang="zh-TW"/>
              <a:t>web/MapOpEqp/create</a:t>
            </a:r>
            <a:endParaRPr lang="en-US" altLang="zh-TW" dirty="0"/>
          </a:p>
        </p:txBody>
      </p:sp>
      <p:sp>
        <p:nvSpPr>
          <p:cNvPr id="15" name="矩形: 圓角 14">
            <a:extLst>
              <a:ext uri="{FF2B5EF4-FFF2-40B4-BE49-F238E27FC236}">
                <a16:creationId xmlns:a16="http://schemas.microsoft.com/office/drawing/2014/main" id="{8F73112C-6C5A-43CA-93D1-BC005B08C49F}"/>
              </a:ext>
            </a:extLst>
          </p:cNvPr>
          <p:cNvSpPr/>
          <p:nvPr/>
        </p:nvSpPr>
        <p:spPr>
          <a:xfrm>
            <a:off x="2735429" y="351443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指派</a:t>
            </a:r>
            <a:r>
              <a:rPr lang="en-US" altLang="zh-TW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dialog</a:t>
            </a:r>
            <a:endParaRPr lang="zh-TW" altLang="en-US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17" name="直線單箭頭接點 16">
            <a:extLst>
              <a:ext uri="{FF2B5EF4-FFF2-40B4-BE49-F238E27FC236}">
                <a16:creationId xmlns:a16="http://schemas.microsoft.com/office/drawing/2014/main" id="{CC8678D8-FA14-4D80-A3A5-1CDDFB892B80}"/>
              </a:ext>
            </a:extLst>
          </p:cNvPr>
          <p:cNvCxnSpPr>
            <a:cxnSpLocks/>
          </p:cNvCxnSpPr>
          <p:nvPr/>
        </p:nvCxnSpPr>
        <p:spPr>
          <a:xfrm>
            <a:off x="1876446" y="600593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08546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7C0ACB-A12C-A641-AB0D-88CB510EA7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圓角 4">
            <a:extLst>
              <a:ext uri="{FF2B5EF4-FFF2-40B4-BE49-F238E27FC236}">
                <a16:creationId xmlns:a16="http://schemas.microsoft.com/office/drawing/2014/main" id="{CBE2A1EC-71B2-614B-A5CA-77FCC17E6018}"/>
              </a:ext>
            </a:extLst>
          </p:cNvPr>
          <p:cNvSpPr/>
          <p:nvPr/>
        </p:nvSpPr>
        <p:spPr>
          <a:xfrm>
            <a:off x="674255" y="351444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點下刪除</a:t>
            </a:r>
          </a:p>
        </p:txBody>
      </p:sp>
      <p:sp>
        <p:nvSpPr>
          <p:cNvPr id="6" name="矩形: 圓角 5">
            <a:extLst>
              <a:ext uri="{FF2B5EF4-FFF2-40B4-BE49-F238E27FC236}">
                <a16:creationId xmlns:a16="http://schemas.microsoft.com/office/drawing/2014/main" id="{1E66B10A-7624-3B0D-BEFE-662BBEAF537B}"/>
              </a:ext>
            </a:extLst>
          </p:cNvPr>
          <p:cNvSpPr/>
          <p:nvPr/>
        </p:nvSpPr>
        <p:spPr>
          <a:xfrm>
            <a:off x="6909072" y="351443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完成</a:t>
            </a:r>
            <a:endParaRPr lang="zh-TW" altLang="en-US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8" name="直線單箭頭接點 7">
            <a:extLst>
              <a:ext uri="{FF2B5EF4-FFF2-40B4-BE49-F238E27FC236}">
                <a16:creationId xmlns:a16="http://schemas.microsoft.com/office/drawing/2014/main" id="{F260B8F4-D481-98C2-C3EA-23169AF72554}"/>
              </a:ext>
            </a:extLst>
          </p:cNvPr>
          <p:cNvCxnSpPr>
            <a:cxnSpLocks/>
          </p:cNvCxnSpPr>
          <p:nvPr/>
        </p:nvCxnSpPr>
        <p:spPr>
          <a:xfrm>
            <a:off x="4059653" y="600593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平行四邊形 10">
            <a:extLst>
              <a:ext uri="{FF2B5EF4-FFF2-40B4-BE49-F238E27FC236}">
                <a16:creationId xmlns:a16="http://schemas.microsoft.com/office/drawing/2014/main" id="{6B7CA854-97A5-7124-8E62-4B8E51D20FFC}"/>
              </a:ext>
            </a:extLst>
          </p:cNvPr>
          <p:cNvSpPr/>
          <p:nvPr/>
        </p:nvSpPr>
        <p:spPr>
          <a:xfrm>
            <a:off x="4796603" y="351444"/>
            <a:ext cx="1096469" cy="498298"/>
          </a:xfrm>
          <a:prstGeom prst="parallelogram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/>
              <a:t>API</a:t>
            </a:r>
            <a:endParaRPr lang="zh-TW" altLang="en-US" sz="1200" dirty="0"/>
          </a:p>
        </p:txBody>
      </p:sp>
      <p:cxnSp>
        <p:nvCxnSpPr>
          <p:cNvPr id="12" name="直線單箭頭接點 11">
            <a:extLst>
              <a:ext uri="{FF2B5EF4-FFF2-40B4-BE49-F238E27FC236}">
                <a16:creationId xmlns:a16="http://schemas.microsoft.com/office/drawing/2014/main" id="{119C6BC7-41E2-E2A2-33AB-37AB2FB67363}"/>
              </a:ext>
            </a:extLst>
          </p:cNvPr>
          <p:cNvCxnSpPr>
            <a:cxnSpLocks/>
          </p:cNvCxnSpPr>
          <p:nvPr/>
        </p:nvCxnSpPr>
        <p:spPr>
          <a:xfrm>
            <a:off x="6050089" y="600593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" name="圖片 1">
            <a:extLst>
              <a:ext uri="{FF2B5EF4-FFF2-40B4-BE49-F238E27FC236}">
                <a16:creationId xmlns:a16="http://schemas.microsoft.com/office/drawing/2014/main" id="{4E482547-D51C-4556-AC08-230518CC12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5890" y="1462572"/>
            <a:ext cx="7340220" cy="5395428"/>
          </a:xfrm>
          <a:prstGeom prst="rect">
            <a:avLst/>
          </a:prstGeom>
        </p:spPr>
      </p:pic>
      <p:sp>
        <p:nvSpPr>
          <p:cNvPr id="13" name="文字方塊 12">
            <a:extLst>
              <a:ext uri="{FF2B5EF4-FFF2-40B4-BE49-F238E27FC236}">
                <a16:creationId xmlns:a16="http://schemas.microsoft.com/office/drawing/2014/main" id="{7A06374A-95EB-4F5C-8A65-019D335469D3}"/>
              </a:ext>
            </a:extLst>
          </p:cNvPr>
          <p:cNvSpPr txBox="1"/>
          <p:nvPr/>
        </p:nvSpPr>
        <p:spPr>
          <a:xfrm>
            <a:off x="4187085" y="1006442"/>
            <a:ext cx="2315504" cy="307777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>
            <a:defPPr>
              <a:defRPr lang="zh-TW"/>
            </a:defPPr>
            <a:lvl1pPr>
              <a:defRPr sz="1400">
                <a:latin typeface="Consolas" panose="020B0609020204030204" pitchFamily="49" charset="0"/>
              </a:defRPr>
            </a:lvl1pPr>
          </a:lstStyle>
          <a:p>
            <a:r>
              <a:rPr lang="en-US" altLang="zh-TW" dirty="0"/>
              <a:t>web/</a:t>
            </a:r>
            <a:r>
              <a:rPr lang="en-US" altLang="zh-TW" dirty="0" err="1"/>
              <a:t>MapOpEqp</a:t>
            </a:r>
            <a:r>
              <a:rPr lang="en-US" altLang="zh-TW" dirty="0"/>
              <a:t>/delete</a:t>
            </a:r>
          </a:p>
        </p:txBody>
      </p:sp>
      <p:sp>
        <p:nvSpPr>
          <p:cNvPr id="15" name="矩形: 圓角 14">
            <a:extLst>
              <a:ext uri="{FF2B5EF4-FFF2-40B4-BE49-F238E27FC236}">
                <a16:creationId xmlns:a16="http://schemas.microsoft.com/office/drawing/2014/main" id="{8F73112C-6C5A-43CA-93D1-BC005B08C49F}"/>
              </a:ext>
            </a:extLst>
          </p:cNvPr>
          <p:cNvSpPr/>
          <p:nvPr/>
        </p:nvSpPr>
        <p:spPr>
          <a:xfrm>
            <a:off x="2735429" y="351443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刪除</a:t>
            </a:r>
            <a:r>
              <a:rPr lang="en-US" altLang="zh-TW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dialog</a:t>
            </a:r>
            <a:endParaRPr lang="zh-TW" altLang="en-US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17" name="直線單箭頭接點 16">
            <a:extLst>
              <a:ext uri="{FF2B5EF4-FFF2-40B4-BE49-F238E27FC236}">
                <a16:creationId xmlns:a16="http://schemas.microsoft.com/office/drawing/2014/main" id="{CC8678D8-FA14-4D80-A3A5-1CDDFB892B80}"/>
              </a:ext>
            </a:extLst>
          </p:cNvPr>
          <p:cNvCxnSpPr>
            <a:cxnSpLocks/>
          </p:cNvCxnSpPr>
          <p:nvPr/>
        </p:nvCxnSpPr>
        <p:spPr>
          <a:xfrm>
            <a:off x="1876446" y="600593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78669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B8D87A-8425-4492-D355-74483846C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4D42A657-DE65-B04B-009B-6361240A1F05}"/>
              </a:ext>
            </a:extLst>
          </p:cNvPr>
          <p:cNvSpPr txBox="1"/>
          <p:nvPr/>
        </p:nvSpPr>
        <p:spPr>
          <a:xfrm>
            <a:off x="0" y="0"/>
            <a:ext cx="86452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3200" b="1" dirty="0">
                <a:latin typeface="Consolas" panose="020B0609020204030204" pitchFamily="49" charset="0"/>
              </a:rPr>
              <a:t>web/facility/option/list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6096324C-D4D1-0BCF-0A90-8B24C42CF8D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0" y="2114168"/>
          <a:ext cx="12192002" cy="25742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2">
                  <a:extLst>
                    <a:ext uri="{9D8B030D-6E8A-4147-A177-3AD203B41FA5}">
                      <a16:colId xmlns:a16="http://schemas.microsoft.com/office/drawing/2014/main" val="1989273903"/>
                    </a:ext>
                  </a:extLst>
                </a:gridCol>
                <a:gridCol w="1440873">
                  <a:extLst>
                    <a:ext uri="{9D8B030D-6E8A-4147-A177-3AD203B41FA5}">
                      <a16:colId xmlns:a16="http://schemas.microsoft.com/office/drawing/2014/main" val="2118556044"/>
                    </a:ext>
                  </a:extLst>
                </a:gridCol>
                <a:gridCol w="3795718">
                  <a:extLst>
                    <a:ext uri="{9D8B030D-6E8A-4147-A177-3AD203B41FA5}">
                      <a16:colId xmlns:a16="http://schemas.microsoft.com/office/drawing/2014/main" val="109897372"/>
                    </a:ext>
                  </a:extLst>
                </a:gridCol>
                <a:gridCol w="4212209">
                  <a:extLst>
                    <a:ext uri="{9D8B030D-6E8A-4147-A177-3AD203B41FA5}">
                      <a16:colId xmlns:a16="http://schemas.microsoft.com/office/drawing/2014/main" val="3883741897"/>
                    </a:ext>
                  </a:extLst>
                </a:gridCol>
              </a:tblGrid>
              <a:tr h="16433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Server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Method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Request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Response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832451"/>
                  </a:ext>
                </a:extLst>
              </a:tr>
              <a:tr h="2269452"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https://localhost: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GET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List&lt;Option&gt;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---------------------------------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Option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byte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fctId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fctNo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fctName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151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889845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CA8820-96C1-00A2-1F4C-1FE925F083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BD74A71C-426A-41B4-9AC3-C1257797D881}"/>
              </a:ext>
            </a:extLst>
          </p:cNvPr>
          <p:cNvSpPr txBox="1"/>
          <p:nvPr/>
        </p:nvSpPr>
        <p:spPr>
          <a:xfrm>
            <a:off x="0" y="0"/>
            <a:ext cx="86452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3200" b="1" dirty="0">
                <a:latin typeface="Consolas" panose="020B0609020204030204" pitchFamily="49" charset="0"/>
              </a:rPr>
              <a:t>web/</a:t>
            </a:r>
            <a:r>
              <a:rPr lang="en-US" altLang="zh-TW" sz="3200" b="1" dirty="0" err="1">
                <a:latin typeface="Consolas" panose="020B0609020204030204" pitchFamily="49" charset="0"/>
              </a:rPr>
              <a:t>MapOpEqp</a:t>
            </a:r>
            <a:r>
              <a:rPr lang="en-US" altLang="zh-TW" sz="3200" b="1" dirty="0">
                <a:latin typeface="Consolas" panose="020B0609020204030204" pitchFamily="49" charset="0"/>
              </a:rPr>
              <a:t>/option/eqp/list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870F9C4D-3B2A-2BDA-B62B-0DB717B2AE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2766438"/>
              </p:ext>
            </p:extLst>
          </p:nvPr>
        </p:nvGraphicFramePr>
        <p:xfrm>
          <a:off x="-2" y="1680059"/>
          <a:ext cx="12192002" cy="25742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2">
                  <a:extLst>
                    <a:ext uri="{9D8B030D-6E8A-4147-A177-3AD203B41FA5}">
                      <a16:colId xmlns:a16="http://schemas.microsoft.com/office/drawing/2014/main" val="1989273903"/>
                    </a:ext>
                  </a:extLst>
                </a:gridCol>
                <a:gridCol w="1440873">
                  <a:extLst>
                    <a:ext uri="{9D8B030D-6E8A-4147-A177-3AD203B41FA5}">
                      <a16:colId xmlns:a16="http://schemas.microsoft.com/office/drawing/2014/main" val="2118556044"/>
                    </a:ext>
                  </a:extLst>
                </a:gridCol>
                <a:gridCol w="3795718">
                  <a:extLst>
                    <a:ext uri="{9D8B030D-6E8A-4147-A177-3AD203B41FA5}">
                      <a16:colId xmlns:a16="http://schemas.microsoft.com/office/drawing/2014/main" val="109897372"/>
                    </a:ext>
                  </a:extLst>
                </a:gridCol>
                <a:gridCol w="4212209">
                  <a:extLst>
                    <a:ext uri="{9D8B030D-6E8A-4147-A177-3AD203B41FA5}">
                      <a16:colId xmlns:a16="http://schemas.microsoft.com/office/drawing/2014/main" val="3883741897"/>
                    </a:ext>
                  </a:extLst>
                </a:gridCol>
              </a:tblGrid>
              <a:tr h="16433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Server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Method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Request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Response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832451"/>
                  </a:ext>
                </a:extLst>
              </a:tr>
              <a:tr h="2269452"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https://localhost: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GET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fctid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byte?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List&lt;Equip&gt;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---------------------------------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Equip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eqpid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eqpno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eqpname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151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0489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CA8820-96C1-00A2-1F4C-1FE925F083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BD74A71C-426A-41B4-9AC3-C1257797D881}"/>
              </a:ext>
            </a:extLst>
          </p:cNvPr>
          <p:cNvSpPr txBox="1"/>
          <p:nvPr/>
        </p:nvSpPr>
        <p:spPr>
          <a:xfrm>
            <a:off x="0" y="0"/>
            <a:ext cx="86452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3200" b="1" dirty="0">
                <a:latin typeface="Consolas" panose="020B0609020204030204" pitchFamily="49" charset="0"/>
              </a:rPr>
              <a:t>web/</a:t>
            </a:r>
            <a:r>
              <a:rPr lang="en-US" altLang="zh-TW" sz="3200" b="1" dirty="0" err="1">
                <a:latin typeface="Consolas" panose="020B0609020204030204" pitchFamily="49" charset="0"/>
              </a:rPr>
              <a:t>MapOpEqp</a:t>
            </a:r>
            <a:r>
              <a:rPr lang="en-US" altLang="zh-TW" sz="3200" b="1" dirty="0">
                <a:latin typeface="Consolas" panose="020B0609020204030204" pitchFamily="49" charset="0"/>
              </a:rPr>
              <a:t>/option/op/list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870F9C4D-3B2A-2BDA-B62B-0DB717B2AE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1428289"/>
              </p:ext>
            </p:extLst>
          </p:nvPr>
        </p:nvGraphicFramePr>
        <p:xfrm>
          <a:off x="-2" y="1680059"/>
          <a:ext cx="12192002" cy="25742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2">
                  <a:extLst>
                    <a:ext uri="{9D8B030D-6E8A-4147-A177-3AD203B41FA5}">
                      <a16:colId xmlns:a16="http://schemas.microsoft.com/office/drawing/2014/main" val="1989273903"/>
                    </a:ext>
                  </a:extLst>
                </a:gridCol>
                <a:gridCol w="1440873">
                  <a:extLst>
                    <a:ext uri="{9D8B030D-6E8A-4147-A177-3AD203B41FA5}">
                      <a16:colId xmlns:a16="http://schemas.microsoft.com/office/drawing/2014/main" val="2118556044"/>
                    </a:ext>
                  </a:extLst>
                </a:gridCol>
                <a:gridCol w="3795718">
                  <a:extLst>
                    <a:ext uri="{9D8B030D-6E8A-4147-A177-3AD203B41FA5}">
                      <a16:colId xmlns:a16="http://schemas.microsoft.com/office/drawing/2014/main" val="109897372"/>
                    </a:ext>
                  </a:extLst>
                </a:gridCol>
                <a:gridCol w="4212209">
                  <a:extLst>
                    <a:ext uri="{9D8B030D-6E8A-4147-A177-3AD203B41FA5}">
                      <a16:colId xmlns:a16="http://schemas.microsoft.com/office/drawing/2014/main" val="3883741897"/>
                    </a:ext>
                  </a:extLst>
                </a:gridCol>
              </a:tblGrid>
              <a:tr h="16433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Server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Method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Request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Response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832451"/>
                  </a:ext>
                </a:extLst>
              </a:tr>
              <a:tr h="2269452"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https://localhost: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GET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fctid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byte?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List&lt;Operation&gt;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---------------------------------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Operation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opid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opname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151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269774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1075</TotalTime>
  <Words>513</Words>
  <Application>Microsoft Office PowerPoint</Application>
  <PresentationFormat>寬螢幕</PresentationFormat>
  <Paragraphs>188</Paragraphs>
  <Slides>12</Slides>
  <Notes>1</Notes>
  <HiddenSlides>0</HiddenSlides>
  <MMClips>0</MMClips>
  <ScaleCrop>false</ScaleCrop>
  <HeadingPairs>
    <vt:vector size="6" baseType="variant">
      <vt:variant>
        <vt:lpstr>使用字型</vt:lpstr>
      </vt:variant>
      <vt:variant>
        <vt:i4>7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12</vt:i4>
      </vt:variant>
    </vt:vector>
  </HeadingPairs>
  <TitlesOfParts>
    <vt:vector size="20" baseType="lpstr">
      <vt:lpstr>Aptos</vt:lpstr>
      <vt:lpstr>Aptos Display</vt:lpstr>
      <vt:lpstr>微軟正黑體</vt:lpstr>
      <vt:lpstr>新細明體</vt:lpstr>
      <vt:lpstr>Arial</vt:lpstr>
      <vt:lpstr>Calibri</vt:lpstr>
      <vt:lpstr>Consolas</vt:lpstr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楷翊 張</dc:creator>
  <cp:lastModifiedBy>Administrator</cp:lastModifiedBy>
  <cp:revision>54</cp:revision>
  <dcterms:created xsi:type="dcterms:W3CDTF">2026-04-27T07:53:38Z</dcterms:created>
  <dcterms:modified xsi:type="dcterms:W3CDTF">2026-07-06T09:43:31Z</dcterms:modified>
</cp:coreProperties>
</file>