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0" r:id="rId6"/>
    <p:sldId id="294" r:id="rId7"/>
    <p:sldId id="285" r:id="rId8"/>
    <p:sldId id="286" r:id="rId9"/>
    <p:sldId id="287" r:id="rId10"/>
    <p:sldId id="292" r:id="rId11"/>
    <p:sldId id="295" r:id="rId12"/>
    <p:sldId id="296" r:id="rId13"/>
    <p:sldId id="297" r:id="rId14"/>
    <p:sldId id="272" r:id="rId15"/>
    <p:sldId id="288" r:id="rId16"/>
    <p:sldId id="289" r:id="rId17"/>
    <p:sldId id="290" r:id="rId18"/>
    <p:sldId id="291" r:id="rId1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2026/6/30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227302"/>
              </p:ext>
            </p:extLst>
          </p:nvPr>
        </p:nvGraphicFramePr>
        <p:xfrm>
          <a:off x="341746" y="30402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2026/06/30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模具管理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0D168394-5B86-0A26-9B05-39C5D7B3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45" y="1856176"/>
            <a:ext cx="9984509" cy="452230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FC90013-029F-2725-3928-6ECCFCA59885}"/>
              </a:ext>
            </a:extLst>
          </p:cNvPr>
          <p:cNvSpPr/>
          <p:nvPr/>
        </p:nvSpPr>
        <p:spPr>
          <a:xfrm>
            <a:off x="1748331" y="4117328"/>
            <a:ext cx="759341" cy="2381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err="1">
                <a:solidFill>
                  <a:sysClr val="windowText" lastClr="000000"/>
                </a:solidFill>
              </a:rPr>
              <a:t>pno</a:t>
            </a:r>
            <a:endParaRPr lang="zh-TW" altLang="en-US" sz="1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web/facility/option/list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69187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984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5DDE8-203C-DB10-6130-7D24EAB0C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5387F24-7D6B-846B-77A9-3422FD66533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/mold/bind/state/list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0738E65-2573-3051-FEE5-0D4A77D22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24179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704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F11C8-92D4-D8FB-6B7A-D74ED2B30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510DAB5A-9E24-7C92-7575-11BCF6CD0D34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/mold/state/list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8D3ACAE-4517-008B-4612-10F41A5BA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536724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8265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E2B83-69F7-EC55-DAA8-75DB932A3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27DD30C3-8198-E2E2-0AB1-448FE5C85DC9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/mold/type/list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9DE302-8D2E-703A-8159-EFF8F2023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19747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204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web/mold/list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97320"/>
              </p:ext>
            </p:extLst>
          </p:nvPr>
        </p:nvGraphicFramePr>
        <p:xfrm>
          <a:off x="-2" y="1366023"/>
          <a:ext cx="12192002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searchStr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STRING?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byte?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byte?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List&lt;Data&gt;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134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BA3F7-CC33-19F0-EFC9-348D531CF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71F44F7B-DA49-0671-43AA-30E323D782B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web/mold/get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8D5D631-E44A-6AB9-93E8-05AD151AB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2291"/>
              </p:ext>
            </p:extLst>
          </p:nvPr>
        </p:nvGraphicFramePr>
        <p:xfrm>
          <a:off x="0" y="2751477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943925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064002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42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web/mold/create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579558"/>
              </p:ext>
            </p:extLst>
          </p:nvPr>
        </p:nvGraphicFramePr>
        <p:xfrm>
          <a:off x="-2" y="1199768"/>
          <a:ext cx="12192002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List&lt;Data&gt;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6F3D5-4073-F856-B868-1B17BDF31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283FBBD-0E19-8E5D-E237-27950DDB889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web/mold/update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D4FB716-8DCE-CDD3-23E7-12D98FB80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0824"/>
              </p:ext>
            </p:extLst>
          </p:nvPr>
        </p:nvGraphicFramePr>
        <p:xfrm>
          <a:off x="-2" y="1107405"/>
          <a:ext cx="12192002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Update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List&lt;Data&gt;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290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132F-148E-73D1-E15A-978600EF0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717501C-0404-B06D-41B9-5F57FE7585D6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web/mold/delete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74D807A-EA95-DBA1-C9EA-FA2A255CFE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567142"/>
              </p:ext>
            </p:extLst>
          </p:nvPr>
        </p:nvGraphicFramePr>
        <p:xfrm>
          <a:off x="0" y="1282896"/>
          <a:ext cx="12192002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DELETE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Delete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page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List&lt;Data&gt;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moldbindsname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735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82D1DBC0-F3C9-69AA-20F1-75788F883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1193366"/>
            <a:ext cx="4762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54A6F1-D3FB-E74C-A169-0AC0BEBE016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修改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FC272C0-2565-D7FD-A9F4-D2F3BE5E8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87" y="1069398"/>
            <a:ext cx="4772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8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B78207-92B9-1819-6866-8AC99181A9DD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刪除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D457D9B-061C-5821-20F8-2602B446D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87" y="2228850"/>
            <a:ext cx="47720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8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字方塊 3">
            <a:extLst>
              <a:ext uri="{FF2B5EF4-FFF2-40B4-BE49-F238E27FC236}">
                <a16:creationId xmlns:a16="http://schemas.microsoft.com/office/drawing/2014/main" id="{7B067ED1-F386-D291-FE14-34DC0D3E79E3}"/>
              </a:ext>
            </a:extLst>
          </p:cNvPr>
          <p:cNvSpPr txBox="1"/>
          <p:nvPr/>
        </p:nvSpPr>
        <p:spPr>
          <a:xfrm>
            <a:off x="2271829" y="1044951"/>
            <a:ext cx="1699807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web/part/list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A2B2F9B1-0D8F-834A-1B82-E0FC0DB0E97B}"/>
              </a:ext>
            </a:extLst>
          </p:cNvPr>
          <p:cNvSpPr txBox="1"/>
          <p:nvPr/>
        </p:nvSpPr>
        <p:spPr>
          <a:xfrm>
            <a:off x="2271829" y="1458369"/>
            <a:ext cx="2309093" cy="30777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ct</a:t>
            </a:r>
            <a:r>
              <a:rPr lang="en-US" altLang="zh-TW" dirty="0"/>
              <a:t>/pt/option/list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04CF8-0FD5-6F83-C694-B742EDCEB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0629F50C-4C94-7950-7AB0-34A26A4F79B2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輸入類別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BC814D47-54A2-F1E8-DE9B-FEFE7BBC7960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2F315A65-454E-DB7C-4A47-4AEFF61BE26C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41CE8489-1B08-8C54-E6D9-A821F22E567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890075F8-0562-F68D-6D1B-DF7EA7ED2189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字方塊 1">
            <a:extLst>
              <a:ext uri="{FF2B5EF4-FFF2-40B4-BE49-F238E27FC236}">
                <a16:creationId xmlns:a16="http://schemas.microsoft.com/office/drawing/2014/main" id="{395241A6-5909-5DBD-E773-F0DE955503A8}"/>
              </a:ext>
            </a:extLst>
          </p:cNvPr>
          <p:cNvSpPr txBox="1"/>
          <p:nvPr/>
        </p:nvSpPr>
        <p:spPr>
          <a:xfrm>
            <a:off x="2096654" y="1044951"/>
            <a:ext cx="184727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</a:t>
            </a:r>
            <a:r>
              <a:rPr lang="en-US" altLang="zh-TW" dirty="0" err="1"/>
              <a:t>ct</a:t>
            </a:r>
            <a:r>
              <a:rPr lang="en-US" altLang="zh-TW" dirty="0"/>
              <a:t>/pt/create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54102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D60A4320-503D-5D45-82EC-70636EE3CACB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D5F4F673-A1A9-4843-C0E6-E9E6C71C0CD6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點下新增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3577953" y="987927"/>
            <a:ext cx="172833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web/part/create</a:t>
            </a:r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4F9F9-2415-ED41-AE54-6730F362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8ACD0F9-ABA7-9A4D-DA88-BF2F640A8727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修改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8F696E49-C029-3A54-D3D7-288FAA9CEC14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1389EB3A-103C-0AF2-3E37-CCBE249F14EF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FF733DFA-AA1D-F4A0-A84E-175EA151855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09E7807A-F993-6310-E623-226AC26DB472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BACA68D-8E54-BA34-4FCD-A99ACE1F9FDD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點下修改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073D2B17-7BFD-B8F2-E6AB-71F698FAA461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07604776-7008-C17C-E7BD-67219B315649}"/>
              </a:ext>
            </a:extLst>
          </p:cNvPr>
          <p:cNvSpPr txBox="1"/>
          <p:nvPr/>
        </p:nvSpPr>
        <p:spPr>
          <a:xfrm>
            <a:off x="3577953" y="987927"/>
            <a:ext cx="2360207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web/part/update</a:t>
            </a:r>
          </a:p>
        </p:txBody>
      </p:sp>
    </p:spTree>
    <p:extLst>
      <p:ext uri="{BB962C8B-B14F-4D97-AF65-F5344CB8AC3E}">
        <p14:creationId xmlns:p14="http://schemas.microsoft.com/office/powerpoint/2010/main" val="3249222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F9D72-42C7-D360-F137-EB40CF1E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AD0ED2D-AF37-2CAE-C36C-D70E00A65524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43DAF1E6-815A-79E5-081B-78C93E4E02A6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5DD402BC-76AC-215E-35B2-734E143B4338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EC707B-5F2E-9F7C-7253-BA86215AFCBA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D3DFE546-45EC-4ACC-CBF2-5700FF16178D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F509993-FB75-F356-A46F-82028D6209B4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點下刪除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FA45C93E-92B5-A7F1-3A50-9DAC10D8C070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328926D6-26EC-411E-1F20-C9BB35CC9B84}"/>
              </a:ext>
            </a:extLst>
          </p:cNvPr>
          <p:cNvSpPr txBox="1"/>
          <p:nvPr/>
        </p:nvSpPr>
        <p:spPr>
          <a:xfrm>
            <a:off x="3577953" y="987927"/>
            <a:ext cx="2360207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web/part/delete</a:t>
            </a:r>
          </a:p>
        </p:txBody>
      </p:sp>
    </p:spTree>
    <p:extLst>
      <p:ext uri="{BB962C8B-B14F-4D97-AF65-F5344CB8AC3E}">
        <p14:creationId xmlns:p14="http://schemas.microsoft.com/office/powerpoint/2010/main" val="2663130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902</Words>
  <Application>Microsoft Office PowerPoint</Application>
  <PresentationFormat>寬螢幕</PresentationFormat>
  <Paragraphs>301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4" baseType="lpstr">
      <vt:lpstr>微軟正黑體</vt:lpstr>
      <vt:lpstr>Aptos</vt:lpstr>
      <vt:lpstr>Aptos Display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楷翊 張</dc:creator>
  <cp:lastModifiedBy>楷翊 張</cp:lastModifiedBy>
  <cp:revision>55</cp:revision>
  <dcterms:created xsi:type="dcterms:W3CDTF">2026-04-27T07:53:38Z</dcterms:created>
  <dcterms:modified xsi:type="dcterms:W3CDTF">2026-06-30T08:43:43Z</dcterms:modified>
</cp:coreProperties>
</file>