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3" r:id="rId4"/>
    <p:sldId id="292" r:id="rId5"/>
    <p:sldId id="293" r:id="rId6"/>
    <p:sldId id="294" r:id="rId7"/>
    <p:sldId id="299" r:id="rId8"/>
    <p:sldId id="295" r:id="rId9"/>
    <p:sldId id="296" r:id="rId10"/>
    <p:sldId id="297" r:id="rId11"/>
    <p:sldId id="298" r:id="rId1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0F6884-4C53-BA08-9477-978CF3EFA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25C17AB-9F60-7442-CACB-EC59E07C4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537DC16-5930-5011-C4EA-0A95FB89D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628C6D-0C3E-B567-3023-DB96ADB67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DB3B0C8-AE60-C725-DF4D-8EBBF880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527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DAE007-D3A0-D6CD-C2FA-8358E6C9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DB19024-5204-1BE7-9BA3-9BDC42D3B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9C5233-C888-0E62-68A6-1E3A40C8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D2742FE-E485-6AD5-A894-5995E45F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BE54365-7BF4-2006-0086-4C1D9798E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137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E8A50B8-713C-FD81-800F-1B28AC13D6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C8DC84A-8766-C0B6-DB8C-D73915EE32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7267D9-7D3C-A7C8-0467-D0279ACC1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49B984-3739-AB86-F90F-6C804C38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E6E833E-54B7-461D-FF02-2A5F9D6B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84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4168D1-52B6-F075-A3FC-464267FFA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30F859-1540-85B2-3B0A-2FA7A610E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910A26E-B9CA-F74F-B684-B20DBA7B0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1E4F07-A4B2-7191-1BF9-A97C5331C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B592908-6080-BC30-86CD-A3D5F47CB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0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914E0-A712-F815-1E0B-6CDC238A7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0B24746-5FD0-D13B-1BC8-B9B329C1C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9D9D6D2-4BF6-EAE3-9D03-A0AEC77F8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6C94406-BFA3-A203-4004-D8B31F0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E3FF13-6A70-8D4A-291B-DC0A05C07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24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D9F1AB-993A-7151-A457-D4F388C8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F9FE95-FE99-2C18-1A84-CCF9DF2BD9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7CCBDEE-0C90-463B-0F4C-119CC1868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B904A7E-6F09-87CC-715C-CAD287C2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C2F8027-40DA-C4FB-99D1-1420431DB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3B713A8-FA08-D29A-E761-42A9A9A3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124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FC8E28-959A-3E43-DFE8-862C44C83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1918FB2-93F7-AAC8-B119-EF5827785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501D35-3654-A306-1A84-E8B414CD3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B3807A3-CA68-2A06-AE54-C02CEC6C0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C8E9A1-47E2-BB49-35E6-C22837FE9C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F3AC5E0-43D0-7C6B-12D1-15EFCD82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5641BA3-D4AD-74F7-D851-FD157F9D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A158BE76-29CC-8869-1BDE-B914BE609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4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A72EF1-8B24-F82C-A8C9-4FE4F31E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123D2C5-E53D-4EEF-38B7-EBEF9C2B3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603814D-785F-F795-0AA7-386491E2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421A427-9ACA-32E7-3115-B31505F9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2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3B7D51A-019A-2115-C6E0-7C1228D33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3B4D577-C192-39A3-E50A-8E1A815E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48ABC3-655F-20FC-DF7D-CA3241EF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42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3E3164-8377-08C5-09FF-6FA56BFA8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41A594B-879B-AB51-6452-6926A51C8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CBFA96-DFD0-C808-15B1-104E901B3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8FB9408-C3E7-D676-DFB2-78F2E1B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5094FC-E44D-0AA3-BA7C-6DABFD7E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3D1354E-0C06-EA1C-D1F2-8C936EECF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06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D655E7-CBF5-CE7E-2994-3994A2E9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8D2FC47-D53E-9192-F89A-2A1B56D923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5C552A6-973F-0C58-4388-04DF9F3F7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E05B079-C8FF-41F1-C63D-DE0F7F885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E6DB19D-E5A7-CD68-A6C5-BE062B28A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3F48372-F7F1-29CC-D1F6-DC3FC9B2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12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5F04676-B333-9F61-6A9C-E12DC3CA8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930854-45CB-5DCC-91A3-32E4FFD32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3D6ED0E-7C1E-CF1B-0EA9-60AD16BD9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DB700-1332-4C70-A27F-6AC024CE2471}" type="datetimeFigureOut">
              <a:rPr lang="zh-TW" altLang="en-US" smtClean="0"/>
              <a:t>2026/7/1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8433438-9998-1894-36EF-7DFE2C46B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2E896B2-E6FC-069C-BA42-AE313CAE2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517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463B9A-8028-69AB-D6D4-B037618C2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93266"/>
              </p:ext>
            </p:extLst>
          </p:nvPr>
        </p:nvGraphicFramePr>
        <p:xfrm>
          <a:off x="341746" y="304029"/>
          <a:ext cx="1109287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2026/07/01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履歷管理</a:t>
                      </a:r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—</a:t>
                      </a:r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刀具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pic>
        <p:nvPicPr>
          <p:cNvPr id="3" name="圖片 2">
            <a:extLst>
              <a:ext uri="{FF2B5EF4-FFF2-40B4-BE49-F238E27FC236}">
                <a16:creationId xmlns:a16="http://schemas.microsoft.com/office/drawing/2014/main" id="{A35C1C91-4A22-3323-5F29-0FE2E5102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36" y="1752699"/>
            <a:ext cx="10598727" cy="480127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B218BB38-1824-E3C0-4B7D-1AEF4C013566}"/>
              </a:ext>
            </a:extLst>
          </p:cNvPr>
          <p:cNvSpPr/>
          <p:nvPr/>
        </p:nvSpPr>
        <p:spPr>
          <a:xfrm>
            <a:off x="895928" y="3848535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createDt</a:t>
            </a:r>
            <a:endParaRPr lang="zh-TW" altLang="en-US" sz="1000">
              <a:solidFill>
                <a:schemeClr val="tx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6BDBA47-63FC-D4AA-941B-B6D1B1008957}"/>
              </a:ext>
            </a:extLst>
          </p:cNvPr>
          <p:cNvSpPr/>
          <p:nvPr/>
        </p:nvSpPr>
        <p:spPr>
          <a:xfrm>
            <a:off x="2073564" y="3848535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 err="1">
                <a:solidFill>
                  <a:schemeClr val="tx1"/>
                </a:solidFill>
              </a:rPr>
              <a:t>eqpno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5526748-850E-ADA1-F175-50B96AB55684}"/>
              </a:ext>
            </a:extLst>
          </p:cNvPr>
          <p:cNvSpPr/>
          <p:nvPr/>
        </p:nvSpPr>
        <p:spPr>
          <a:xfrm>
            <a:off x="3251200" y="3848535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 err="1">
                <a:solidFill>
                  <a:schemeClr val="tx1"/>
                </a:solidFill>
              </a:rPr>
              <a:t>eqpname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6133DBC-3832-630A-6612-9251E326CD0B}"/>
              </a:ext>
            </a:extLst>
          </p:cNvPr>
          <p:cNvSpPr/>
          <p:nvPr/>
        </p:nvSpPr>
        <p:spPr>
          <a:xfrm>
            <a:off x="4428836" y="3848535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 err="1">
                <a:solidFill>
                  <a:schemeClr val="tx1"/>
                </a:solidFill>
              </a:rPr>
              <a:t>moldno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A84AAC9-98EF-816E-C12E-3F309963083C}"/>
              </a:ext>
            </a:extLst>
          </p:cNvPr>
          <p:cNvSpPr/>
          <p:nvPr/>
        </p:nvSpPr>
        <p:spPr>
          <a:xfrm>
            <a:off x="5430982" y="3848535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 err="1">
                <a:solidFill>
                  <a:schemeClr val="tx1"/>
                </a:solidFill>
              </a:rPr>
              <a:t>Is_on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44E6310-2A56-5EDB-994D-853D485BF431}"/>
              </a:ext>
            </a:extLst>
          </p:cNvPr>
          <p:cNvSpPr/>
          <p:nvPr/>
        </p:nvSpPr>
        <p:spPr>
          <a:xfrm>
            <a:off x="6433128" y="3848535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 err="1">
                <a:solidFill>
                  <a:schemeClr val="tx1"/>
                </a:solidFill>
              </a:rPr>
              <a:t>usage_count</a:t>
            </a:r>
            <a:r>
              <a:rPr lang="en-US" altLang="zh-TW" sz="1000" dirty="0">
                <a:solidFill>
                  <a:schemeClr val="tx1"/>
                </a:solidFill>
              </a:rPr>
              <a:t> 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9BC33A3-B893-DD9D-767F-E451F2FA543D}"/>
              </a:ext>
            </a:extLst>
          </p:cNvPr>
          <p:cNvSpPr/>
          <p:nvPr/>
        </p:nvSpPr>
        <p:spPr>
          <a:xfrm>
            <a:off x="7435274" y="3848535"/>
            <a:ext cx="812799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mdsname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A7E54C8-E468-87F3-D8BF-DCF2FD9B20F8}"/>
              </a:ext>
            </a:extLst>
          </p:cNvPr>
          <p:cNvSpPr/>
          <p:nvPr/>
        </p:nvSpPr>
        <p:spPr>
          <a:xfrm>
            <a:off x="8335819" y="3848535"/>
            <a:ext cx="812799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remark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570F7A57-6809-5009-2173-A97A10F979C3}"/>
              </a:ext>
            </a:extLst>
          </p:cNvPr>
          <p:cNvSpPr/>
          <p:nvPr/>
        </p:nvSpPr>
        <p:spPr>
          <a:xfrm>
            <a:off x="9712036" y="3848535"/>
            <a:ext cx="812799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fsid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62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E17614-56EB-6658-F493-DDAEB95F0D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691206B2-88B1-6011-502D-779171DAECB6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web/maintain/list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19581035-E5E4-06EB-2D65-28F9755BA6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830330"/>
              </p:ext>
            </p:extLst>
          </p:nvPr>
        </p:nvGraphicFramePr>
        <p:xfrm>
          <a:off x="-2" y="1680059"/>
          <a:ext cx="12192002" cy="408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   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INT? </a:t>
                      </a:r>
                    </a:p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INT? </a:t>
                      </a:r>
                    </a:p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searchStr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string?</a:t>
                      </a:r>
                    </a:p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mtsid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byte?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PageNumber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TotalPage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TotalCount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List&lt;Role&gt; List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mt_event_id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event_state_name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alarmname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reason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createDt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endDt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69501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6677A-B0A2-F2A1-4397-F7798A3174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08358E3D-6BD2-9F98-3B77-BB60A19B5B5F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web/maintain/get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368D1F0-21F4-B651-04DA-1BE1E2A417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844697"/>
              </p:ext>
            </p:extLst>
          </p:nvPr>
        </p:nvGraphicFramePr>
        <p:xfrm>
          <a:off x="-2" y="1680059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mt_event_id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long?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List&lt;Detail&gt;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Detail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mt_log_id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alarmname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reason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List&lt;string&gt; fs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log_create_dt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4002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308875F-94A7-881D-7C28-9FC0ADD85FB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上刀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19DF6B69-7E83-5BDB-DDC4-BE4970BE3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975" y="1690687"/>
            <a:ext cx="4210050" cy="3476625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2484B2A1-2D4C-A964-406B-0D19E0A38486}"/>
              </a:ext>
            </a:extLst>
          </p:cNvPr>
          <p:cNvSpPr/>
          <p:nvPr/>
        </p:nvSpPr>
        <p:spPr>
          <a:xfrm>
            <a:off x="4812146" y="2324535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createDt</a:t>
            </a:r>
            <a:endParaRPr lang="zh-TW" altLang="en-US" sz="1000">
              <a:solidFill>
                <a:schemeClr val="tx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9DBDE30-A25A-0AFD-D0AB-9015A43C250C}"/>
              </a:ext>
            </a:extLst>
          </p:cNvPr>
          <p:cNvSpPr/>
          <p:nvPr/>
        </p:nvSpPr>
        <p:spPr>
          <a:xfrm>
            <a:off x="6696364" y="2324535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 err="1">
                <a:solidFill>
                  <a:schemeClr val="tx1"/>
                </a:solidFill>
              </a:rPr>
              <a:t>Is_on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B68B7A8-38C8-8843-4E4D-1FF405EB1203}"/>
              </a:ext>
            </a:extLst>
          </p:cNvPr>
          <p:cNvSpPr/>
          <p:nvPr/>
        </p:nvSpPr>
        <p:spPr>
          <a:xfrm>
            <a:off x="4812146" y="2767881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 err="1">
                <a:solidFill>
                  <a:schemeClr val="tx1"/>
                </a:solidFill>
              </a:rPr>
              <a:t>eqpno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ACA94E5-6C9A-9390-F987-EE5B90AE9978}"/>
              </a:ext>
            </a:extLst>
          </p:cNvPr>
          <p:cNvSpPr/>
          <p:nvPr/>
        </p:nvSpPr>
        <p:spPr>
          <a:xfrm>
            <a:off x="6696364" y="2767881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 err="1">
                <a:solidFill>
                  <a:schemeClr val="tx1"/>
                </a:solidFill>
              </a:rPr>
              <a:t>eqpname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A0FAA37-794E-B1E4-C682-AF63A2FB22B4}"/>
              </a:ext>
            </a:extLst>
          </p:cNvPr>
          <p:cNvSpPr/>
          <p:nvPr/>
        </p:nvSpPr>
        <p:spPr>
          <a:xfrm>
            <a:off x="4812146" y="3124199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 err="1">
                <a:solidFill>
                  <a:schemeClr val="tx1"/>
                </a:solidFill>
              </a:rPr>
              <a:t>moldno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163A222-FEC6-8895-CDB8-718817C1DB90}"/>
              </a:ext>
            </a:extLst>
          </p:cNvPr>
          <p:cNvSpPr/>
          <p:nvPr/>
        </p:nvSpPr>
        <p:spPr>
          <a:xfrm>
            <a:off x="5689600" y="4380777"/>
            <a:ext cx="812799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fsid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30" name="文字方塊 29">
            <a:extLst>
              <a:ext uri="{FF2B5EF4-FFF2-40B4-BE49-F238E27FC236}">
                <a16:creationId xmlns:a16="http://schemas.microsoft.com/office/drawing/2014/main" id="{628A8762-F9E0-0B45-3C86-4DFBD7940F36}"/>
              </a:ext>
            </a:extLst>
          </p:cNvPr>
          <p:cNvSpPr txBox="1"/>
          <p:nvPr/>
        </p:nvSpPr>
        <p:spPr>
          <a:xfrm>
            <a:off x="1237357" y="1690687"/>
            <a:ext cx="2466426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web/maintain/mold/get</a:t>
            </a:r>
          </a:p>
        </p:txBody>
      </p:sp>
    </p:spTree>
    <p:extLst>
      <p:ext uri="{BB962C8B-B14F-4D97-AF65-F5344CB8AC3E}">
        <p14:creationId xmlns:p14="http://schemas.microsoft.com/office/powerpoint/2010/main" val="1547895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754A6F1-D3FB-E74C-A169-0AC0BEBE016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下刀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272EEA5F-2C2E-BADD-C5C9-FD55BAA09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975" y="1657350"/>
            <a:ext cx="4210050" cy="354330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0A8AC950-11CF-32CE-DFA7-DDD28826E4F4}"/>
              </a:ext>
            </a:extLst>
          </p:cNvPr>
          <p:cNvSpPr/>
          <p:nvPr/>
        </p:nvSpPr>
        <p:spPr>
          <a:xfrm>
            <a:off x="4812146" y="2269405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createDt</a:t>
            </a:r>
            <a:endParaRPr lang="zh-TW" altLang="en-US" sz="1000">
              <a:solidFill>
                <a:schemeClr val="tx1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4FC59125-A1C2-D275-0734-78654A4EE899}"/>
              </a:ext>
            </a:extLst>
          </p:cNvPr>
          <p:cNvSpPr/>
          <p:nvPr/>
        </p:nvSpPr>
        <p:spPr>
          <a:xfrm>
            <a:off x="6696364" y="2269405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 err="1">
                <a:solidFill>
                  <a:schemeClr val="tx1"/>
                </a:solidFill>
              </a:rPr>
              <a:t>Is_on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B015FDE-98FB-53B3-1733-1AB810238170}"/>
              </a:ext>
            </a:extLst>
          </p:cNvPr>
          <p:cNvSpPr/>
          <p:nvPr/>
        </p:nvSpPr>
        <p:spPr>
          <a:xfrm>
            <a:off x="4812146" y="2696802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 err="1">
                <a:solidFill>
                  <a:schemeClr val="tx1"/>
                </a:solidFill>
              </a:rPr>
              <a:t>eqpno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54BB7CB2-216A-A80A-B33B-A5FC5FF1290A}"/>
              </a:ext>
            </a:extLst>
          </p:cNvPr>
          <p:cNvSpPr/>
          <p:nvPr/>
        </p:nvSpPr>
        <p:spPr>
          <a:xfrm>
            <a:off x="6696364" y="2696802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 err="1">
                <a:solidFill>
                  <a:schemeClr val="tx1"/>
                </a:solidFill>
              </a:rPr>
              <a:t>eqpname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63CC43F-61EA-F426-D1ED-729C694C4B8C}"/>
              </a:ext>
            </a:extLst>
          </p:cNvPr>
          <p:cNvSpPr/>
          <p:nvPr/>
        </p:nvSpPr>
        <p:spPr>
          <a:xfrm>
            <a:off x="4812146" y="3072681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 err="1">
                <a:solidFill>
                  <a:schemeClr val="tx1"/>
                </a:solidFill>
              </a:rPr>
              <a:t>moldno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ED8813BC-2C4B-A211-E53D-C5C93A9B8FFA}"/>
              </a:ext>
            </a:extLst>
          </p:cNvPr>
          <p:cNvSpPr/>
          <p:nvPr/>
        </p:nvSpPr>
        <p:spPr>
          <a:xfrm>
            <a:off x="4812146" y="3767643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 err="1">
                <a:solidFill>
                  <a:schemeClr val="tx1"/>
                </a:solidFill>
              </a:rPr>
              <a:t>usage_count</a:t>
            </a:r>
            <a:r>
              <a:rPr lang="en-US" altLang="zh-TW" sz="1000" dirty="0">
                <a:solidFill>
                  <a:schemeClr val="tx1"/>
                </a:solidFill>
              </a:rPr>
              <a:t> 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4448C3F3-8286-2BF1-256F-239C023E1E04}"/>
              </a:ext>
            </a:extLst>
          </p:cNvPr>
          <p:cNvSpPr/>
          <p:nvPr/>
        </p:nvSpPr>
        <p:spPr>
          <a:xfrm>
            <a:off x="6696364" y="3767643"/>
            <a:ext cx="812799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mdsname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8264943B-6C82-9852-2EEC-5BBA99B05D21}"/>
              </a:ext>
            </a:extLst>
          </p:cNvPr>
          <p:cNvSpPr/>
          <p:nvPr/>
        </p:nvSpPr>
        <p:spPr>
          <a:xfrm>
            <a:off x="4253346" y="4119638"/>
            <a:ext cx="1953490" cy="17628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FEA8CECA-8C8A-AF85-1386-10965C46CA3C}"/>
              </a:ext>
            </a:extLst>
          </p:cNvPr>
          <p:cNvSpPr/>
          <p:nvPr/>
        </p:nvSpPr>
        <p:spPr>
          <a:xfrm>
            <a:off x="4253346" y="4595886"/>
            <a:ext cx="812799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remark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37" name="文字方塊 36">
            <a:extLst>
              <a:ext uri="{FF2B5EF4-FFF2-40B4-BE49-F238E27FC236}">
                <a16:creationId xmlns:a16="http://schemas.microsoft.com/office/drawing/2014/main" id="{82B24804-CCEC-5123-F918-AA58E79B7C5D}"/>
              </a:ext>
            </a:extLst>
          </p:cNvPr>
          <p:cNvSpPr txBox="1"/>
          <p:nvPr/>
        </p:nvSpPr>
        <p:spPr>
          <a:xfrm>
            <a:off x="1237357" y="1690687"/>
            <a:ext cx="2466426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web/maintain/mold/get</a:t>
            </a:r>
          </a:p>
        </p:txBody>
      </p:sp>
    </p:spTree>
    <p:extLst>
      <p:ext uri="{BB962C8B-B14F-4D97-AF65-F5344CB8AC3E}">
        <p14:creationId xmlns:p14="http://schemas.microsoft.com/office/powerpoint/2010/main" val="1973789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7C0ACB-A12C-A641-AB0D-88CB510EA7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CBE2A1EC-71B2-614B-A5CA-77FCC17E6018}"/>
              </a:ext>
            </a:extLst>
          </p:cNvPr>
          <p:cNvSpPr/>
          <p:nvPr/>
        </p:nvSpPr>
        <p:spPr>
          <a:xfrm>
            <a:off x="674255" y="35144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進入頁面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1E66B10A-7624-3B0D-BEFE-662BBEAF537B}"/>
              </a:ext>
            </a:extLst>
          </p:cNvPr>
          <p:cNvSpPr/>
          <p:nvPr/>
        </p:nvSpPr>
        <p:spPr>
          <a:xfrm>
            <a:off x="4632037" y="35144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F260B8F4-D481-98C2-C3EA-23169AF72554}"/>
              </a:ext>
            </a:extLst>
          </p:cNvPr>
          <p:cNvCxnSpPr>
            <a:cxnSpLocks/>
          </p:cNvCxnSpPr>
          <p:nvPr/>
        </p:nvCxnSpPr>
        <p:spPr>
          <a:xfrm>
            <a:off x="1782618" y="60059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6B7CA854-97A5-7124-8E62-4B8E51D20FFC}"/>
              </a:ext>
            </a:extLst>
          </p:cNvPr>
          <p:cNvSpPr/>
          <p:nvPr/>
        </p:nvSpPr>
        <p:spPr>
          <a:xfrm>
            <a:off x="2519568" y="351445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119C6BC7-41E2-E2A2-33AB-37AB2FB67363}"/>
              </a:ext>
            </a:extLst>
          </p:cNvPr>
          <p:cNvCxnSpPr>
            <a:cxnSpLocks/>
          </p:cNvCxnSpPr>
          <p:nvPr/>
        </p:nvCxnSpPr>
        <p:spPr>
          <a:xfrm>
            <a:off x="3773054" y="60059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字方塊 3">
            <a:extLst>
              <a:ext uri="{FF2B5EF4-FFF2-40B4-BE49-F238E27FC236}">
                <a16:creationId xmlns:a16="http://schemas.microsoft.com/office/drawing/2014/main" id="{657DC9CB-5990-CD48-EE1A-2373489C5B45}"/>
              </a:ext>
            </a:extLst>
          </p:cNvPr>
          <p:cNvSpPr txBox="1"/>
          <p:nvPr/>
        </p:nvSpPr>
        <p:spPr>
          <a:xfrm>
            <a:off x="2271829" y="1044951"/>
            <a:ext cx="2466426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>
                <a:latin typeface="Consolas" panose="020B0609020204030204" pitchFamily="49" charset="0"/>
              </a:rPr>
              <a:t>web/maintain/mold/list</a:t>
            </a:r>
            <a:endParaRPr lang="en-US" altLang="zh-TW" sz="1400" dirty="0">
              <a:latin typeface="Consolas" panose="020B0609020204030204" pitchFamily="49" charset="0"/>
            </a:endParaRPr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116C1F53-EF02-AD41-F61A-F60EE88C79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36" y="1797084"/>
            <a:ext cx="10598727" cy="4801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88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A8820-96C1-00A2-1F4C-1FE925F08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D74A71C-426A-41B4-9AC3-C1257797D881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web/maintain/mold/list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70F9C4D-3B2A-2BDA-B62B-0DB717B2AE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848096"/>
              </p:ext>
            </p:extLst>
          </p:nvPr>
        </p:nvGraphicFramePr>
        <p:xfrm>
          <a:off x="-2" y="1680059"/>
          <a:ext cx="12192002" cy="458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   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INT? </a:t>
                      </a:r>
                    </a:p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INT? </a:t>
                      </a:r>
                    </a:p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searchStr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string?</a:t>
                      </a:r>
                    </a:p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is_on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bool?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Page&lt;Role&gt;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Page&lt;Role&gt;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PageNumber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TotalPage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TotalCount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List&lt;Role&gt; List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BindRecord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mdsname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usage_count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is_on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fsid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remark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createDt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48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8AE93-AD69-D033-6624-06716DCFF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AE5D087A-4AE1-A1D4-07E1-15B8811C9847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web/maintain/mold/get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5E7B35D6-50ED-C38E-B4A6-0266F66248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925206"/>
              </p:ext>
            </p:extLst>
          </p:nvPr>
        </p:nvGraphicFramePr>
        <p:xfrm>
          <a:off x="-2" y="1680059"/>
          <a:ext cx="12192002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long?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BindRecord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eqpname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mdsname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usage_count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is_on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fsid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remark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createDt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0118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991496-8C32-EF8C-C79E-A4C234C8BF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02F11FC8-0D5F-E151-8CB6-42D6D599B9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64" y="2119993"/>
            <a:ext cx="10381672" cy="4195993"/>
          </a:xfrm>
          <a:prstGeom prst="rect">
            <a:avLst/>
          </a:prstGeom>
        </p:spPr>
      </p:pic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9ACE30A8-B5C8-5B1F-8264-F73BBD6066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859709"/>
              </p:ext>
            </p:extLst>
          </p:nvPr>
        </p:nvGraphicFramePr>
        <p:xfrm>
          <a:off x="549564" y="322502"/>
          <a:ext cx="1109287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2026/07/01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履歷管理</a:t>
                      </a:r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—</a:t>
                      </a:r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設備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id="{061AE86D-1FF9-B7E8-9BAB-1896ADCFB18E}"/>
              </a:ext>
            </a:extLst>
          </p:cNvPr>
          <p:cNvSpPr/>
          <p:nvPr/>
        </p:nvSpPr>
        <p:spPr>
          <a:xfrm>
            <a:off x="2244437" y="4369596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createDt</a:t>
            </a:r>
            <a:endParaRPr lang="zh-TW" altLang="en-US" sz="100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5F57BF7-A1FF-354D-5624-0C1CD519C683}"/>
              </a:ext>
            </a:extLst>
          </p:cNvPr>
          <p:cNvSpPr/>
          <p:nvPr/>
        </p:nvSpPr>
        <p:spPr>
          <a:xfrm>
            <a:off x="905164" y="4369596"/>
            <a:ext cx="1126836" cy="194638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39D3B9A-5F1D-861B-9B3B-CE2B3F8C33C3}"/>
              </a:ext>
            </a:extLst>
          </p:cNvPr>
          <p:cNvSpPr/>
          <p:nvPr/>
        </p:nvSpPr>
        <p:spPr>
          <a:xfrm>
            <a:off x="3209636" y="4369596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event_state_name </a:t>
            </a:r>
            <a:endParaRPr lang="zh-TW" altLang="en-US" sz="1000">
              <a:solidFill>
                <a:schemeClr val="tx1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CA0B530-881A-6F74-16C7-3D4981D5C5C6}"/>
              </a:ext>
            </a:extLst>
          </p:cNvPr>
          <p:cNvSpPr/>
          <p:nvPr/>
        </p:nvSpPr>
        <p:spPr>
          <a:xfrm>
            <a:off x="4174835" y="4369596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fctname</a:t>
            </a:r>
            <a:endParaRPr lang="zh-TW" altLang="en-US" sz="1000">
              <a:solidFill>
                <a:schemeClr val="tx1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5FD18EF-6AD6-89EE-B4F4-6D0298718B46}"/>
              </a:ext>
            </a:extLst>
          </p:cNvPr>
          <p:cNvSpPr/>
          <p:nvPr/>
        </p:nvSpPr>
        <p:spPr>
          <a:xfrm>
            <a:off x="5181600" y="4369596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eqpno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8C73CCC2-9C98-0007-410C-A0488D8E910C}"/>
              </a:ext>
            </a:extLst>
          </p:cNvPr>
          <p:cNvSpPr/>
          <p:nvPr/>
        </p:nvSpPr>
        <p:spPr>
          <a:xfrm>
            <a:off x="6188365" y="4369596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alarmname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F05F0078-6A79-5789-0BB1-5598082A4442}"/>
              </a:ext>
            </a:extLst>
          </p:cNvPr>
          <p:cNvSpPr/>
          <p:nvPr/>
        </p:nvSpPr>
        <p:spPr>
          <a:xfrm>
            <a:off x="7153566" y="4369596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reason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11718FA4-16C3-A529-AFD1-2BF2D05E9D2D}"/>
              </a:ext>
            </a:extLst>
          </p:cNvPr>
          <p:cNvSpPr/>
          <p:nvPr/>
        </p:nvSpPr>
        <p:spPr>
          <a:xfrm>
            <a:off x="9490363" y="4369596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endDt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319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682DF7-BEE2-59CE-BDC8-C311A067BD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9B169DD-F9EE-C603-98FB-999BE11B7ED6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檢視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DE2BC873-014D-17FE-1DDF-66F9FC08E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374" y="1366981"/>
            <a:ext cx="4363251" cy="5253182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AE9E0AC8-8397-3227-C72E-56930F145388}"/>
              </a:ext>
            </a:extLst>
          </p:cNvPr>
          <p:cNvSpPr txBox="1"/>
          <p:nvPr/>
        </p:nvSpPr>
        <p:spPr>
          <a:xfrm>
            <a:off x="840193" y="1469824"/>
            <a:ext cx="1912244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web/maintain/get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8B45BE7-CF8B-B07F-222F-9CE0E0C958A6}"/>
              </a:ext>
            </a:extLst>
          </p:cNvPr>
          <p:cNvSpPr/>
          <p:nvPr/>
        </p:nvSpPr>
        <p:spPr>
          <a:xfrm>
            <a:off x="7148946" y="2115923"/>
            <a:ext cx="1034472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 err="1">
                <a:solidFill>
                  <a:schemeClr val="tx1"/>
                </a:solidFill>
              </a:rPr>
              <a:t>log_create_dt</a:t>
            </a:r>
            <a:r>
              <a:rPr lang="en-US" altLang="zh-TW" sz="1000" dirty="0">
                <a:solidFill>
                  <a:schemeClr val="tx1"/>
                </a:solidFill>
              </a:rPr>
              <a:t> 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E96D99A-B282-AD5E-B1B6-549C4E1196DD}"/>
              </a:ext>
            </a:extLst>
          </p:cNvPr>
          <p:cNvSpPr/>
          <p:nvPr/>
        </p:nvSpPr>
        <p:spPr>
          <a:xfrm>
            <a:off x="4105564" y="2494613"/>
            <a:ext cx="1034472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fctname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8C6BC49-3AED-BEF0-BC42-868757B123DB}"/>
              </a:ext>
            </a:extLst>
          </p:cNvPr>
          <p:cNvSpPr/>
          <p:nvPr/>
        </p:nvSpPr>
        <p:spPr>
          <a:xfrm>
            <a:off x="5368637" y="2494613"/>
            <a:ext cx="1034472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eqpno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230D865-CDD1-2A9C-AB0B-C6C83A9FB0F2}"/>
              </a:ext>
            </a:extLst>
          </p:cNvPr>
          <p:cNvSpPr/>
          <p:nvPr/>
        </p:nvSpPr>
        <p:spPr>
          <a:xfrm>
            <a:off x="6631710" y="2494613"/>
            <a:ext cx="1034472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alarmname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787701F-75F0-FC8F-0A5D-7C2B12D66082}"/>
              </a:ext>
            </a:extLst>
          </p:cNvPr>
          <p:cNvSpPr/>
          <p:nvPr/>
        </p:nvSpPr>
        <p:spPr>
          <a:xfrm>
            <a:off x="4105564" y="3007231"/>
            <a:ext cx="1034472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>
                <a:solidFill>
                  <a:schemeClr val="tx1"/>
                </a:solidFill>
              </a:rPr>
              <a:t>reason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1FB4E68-0C48-536F-A306-C9C61C66D7B4}"/>
              </a:ext>
            </a:extLst>
          </p:cNvPr>
          <p:cNvSpPr/>
          <p:nvPr/>
        </p:nvSpPr>
        <p:spPr>
          <a:xfrm>
            <a:off x="4105564" y="3774645"/>
            <a:ext cx="1034472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fs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19FF112A-D0BB-360E-E698-9B8E35F6FB96}"/>
              </a:ext>
            </a:extLst>
          </p:cNvPr>
          <p:cNvSpPr/>
          <p:nvPr/>
        </p:nvSpPr>
        <p:spPr>
          <a:xfrm>
            <a:off x="7148946" y="4557388"/>
            <a:ext cx="1034472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log_create_dt 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88879BFC-CD34-6D26-D484-802186CA038D}"/>
              </a:ext>
            </a:extLst>
          </p:cNvPr>
          <p:cNvSpPr/>
          <p:nvPr/>
        </p:nvSpPr>
        <p:spPr>
          <a:xfrm>
            <a:off x="4179455" y="5045004"/>
            <a:ext cx="1034472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reason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55A2A27C-BE0B-AC60-2D67-1EB350A90667}"/>
              </a:ext>
            </a:extLst>
          </p:cNvPr>
          <p:cNvSpPr/>
          <p:nvPr/>
        </p:nvSpPr>
        <p:spPr>
          <a:xfrm>
            <a:off x="4179455" y="5682132"/>
            <a:ext cx="1034472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fs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2093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244B0-FB19-475E-A9CA-AAAAFE9000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2EBB74CE-4560-54AB-98F9-1CCB59350F13}"/>
              </a:ext>
            </a:extLst>
          </p:cNvPr>
          <p:cNvSpPr/>
          <p:nvPr/>
        </p:nvSpPr>
        <p:spPr>
          <a:xfrm>
            <a:off x="674255" y="35144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進入頁面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BC5F34C9-1879-A421-6A9B-CF9D83791B75}"/>
              </a:ext>
            </a:extLst>
          </p:cNvPr>
          <p:cNvSpPr/>
          <p:nvPr/>
        </p:nvSpPr>
        <p:spPr>
          <a:xfrm>
            <a:off x="4632037" y="35144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F67DF72B-2743-54F3-AB99-8A2464D61E74}"/>
              </a:ext>
            </a:extLst>
          </p:cNvPr>
          <p:cNvCxnSpPr>
            <a:cxnSpLocks/>
          </p:cNvCxnSpPr>
          <p:nvPr/>
        </p:nvCxnSpPr>
        <p:spPr>
          <a:xfrm>
            <a:off x="1782618" y="60059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65CE64BB-D1A0-F2F0-3D9C-3073500F3915}"/>
              </a:ext>
            </a:extLst>
          </p:cNvPr>
          <p:cNvSpPr/>
          <p:nvPr/>
        </p:nvSpPr>
        <p:spPr>
          <a:xfrm>
            <a:off x="2519568" y="351445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93F4D6B-1EA6-FD9C-1E3C-FF8F2DF9EC3E}"/>
              </a:ext>
            </a:extLst>
          </p:cNvPr>
          <p:cNvCxnSpPr>
            <a:cxnSpLocks/>
          </p:cNvCxnSpPr>
          <p:nvPr/>
        </p:nvCxnSpPr>
        <p:spPr>
          <a:xfrm>
            <a:off x="3773054" y="60059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字方塊 3">
            <a:extLst>
              <a:ext uri="{FF2B5EF4-FFF2-40B4-BE49-F238E27FC236}">
                <a16:creationId xmlns:a16="http://schemas.microsoft.com/office/drawing/2014/main" id="{69748F47-6487-D10F-A355-463DA48378B4}"/>
              </a:ext>
            </a:extLst>
          </p:cNvPr>
          <p:cNvSpPr txBox="1"/>
          <p:nvPr/>
        </p:nvSpPr>
        <p:spPr>
          <a:xfrm>
            <a:off x="2271829" y="1044951"/>
            <a:ext cx="1912244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web/maintain/list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DDC85AF1-D91B-C4A1-92E0-F6B82EB6F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64" y="2119993"/>
            <a:ext cx="10381672" cy="4195993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33CAF2B5-2A2D-C113-82BC-9B04B15294C1}"/>
              </a:ext>
            </a:extLst>
          </p:cNvPr>
          <p:cNvSpPr/>
          <p:nvPr/>
        </p:nvSpPr>
        <p:spPr>
          <a:xfrm>
            <a:off x="2244437" y="4369596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createDt</a:t>
            </a:r>
            <a:endParaRPr lang="zh-TW" altLang="en-US" sz="1000">
              <a:solidFill>
                <a:schemeClr val="tx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1BB7A19-16A9-7E47-A8EB-F02AFF0CF9F8}"/>
              </a:ext>
            </a:extLst>
          </p:cNvPr>
          <p:cNvSpPr/>
          <p:nvPr/>
        </p:nvSpPr>
        <p:spPr>
          <a:xfrm>
            <a:off x="905164" y="4369596"/>
            <a:ext cx="1126836" cy="194638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A27F4D5-550B-DBAE-4063-B0DB8052EA25}"/>
              </a:ext>
            </a:extLst>
          </p:cNvPr>
          <p:cNvSpPr/>
          <p:nvPr/>
        </p:nvSpPr>
        <p:spPr>
          <a:xfrm>
            <a:off x="3209636" y="4369596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event_state_name </a:t>
            </a:r>
            <a:endParaRPr lang="zh-TW" altLang="en-US" sz="1000">
              <a:solidFill>
                <a:schemeClr val="tx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8BF5EF5-9653-1760-972A-F6DB0A6AED13}"/>
              </a:ext>
            </a:extLst>
          </p:cNvPr>
          <p:cNvSpPr/>
          <p:nvPr/>
        </p:nvSpPr>
        <p:spPr>
          <a:xfrm>
            <a:off x="4174835" y="4369596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fctname</a:t>
            </a:r>
            <a:endParaRPr lang="zh-TW" altLang="en-US" sz="1000">
              <a:solidFill>
                <a:schemeClr val="tx1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86E9DA9-BA37-BA11-3FB5-89D58F7ED8C2}"/>
              </a:ext>
            </a:extLst>
          </p:cNvPr>
          <p:cNvSpPr/>
          <p:nvPr/>
        </p:nvSpPr>
        <p:spPr>
          <a:xfrm>
            <a:off x="5181600" y="4369596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eqpno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892A7A2-199B-5F1C-A7D6-B60FDABAB6AB}"/>
              </a:ext>
            </a:extLst>
          </p:cNvPr>
          <p:cNvSpPr/>
          <p:nvPr/>
        </p:nvSpPr>
        <p:spPr>
          <a:xfrm>
            <a:off x="6188365" y="4369596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alarmname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59B9C2A-DADD-0ED0-1A70-98B50BD52AA3}"/>
              </a:ext>
            </a:extLst>
          </p:cNvPr>
          <p:cNvSpPr/>
          <p:nvPr/>
        </p:nvSpPr>
        <p:spPr>
          <a:xfrm>
            <a:off x="7153566" y="4369596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reason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A08286D-05BC-6CAC-4595-D2A44BA14B55}"/>
              </a:ext>
            </a:extLst>
          </p:cNvPr>
          <p:cNvSpPr/>
          <p:nvPr/>
        </p:nvSpPr>
        <p:spPr>
          <a:xfrm>
            <a:off x="9490363" y="4369596"/>
            <a:ext cx="9144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>
                <a:solidFill>
                  <a:schemeClr val="tx1"/>
                </a:solidFill>
              </a:rPr>
              <a:t>endDt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155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</TotalTime>
  <Words>524</Words>
  <Application>Microsoft Office PowerPoint</Application>
  <PresentationFormat>寬螢幕</PresentationFormat>
  <Paragraphs>187</Paragraphs>
  <Slides>11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7" baseType="lpstr">
      <vt:lpstr>微軟正黑體</vt:lpstr>
      <vt:lpstr>Aptos</vt:lpstr>
      <vt:lpstr>Aptos Display</vt:lpstr>
      <vt:lpstr>Arial</vt:lpstr>
      <vt:lpstr>Consolas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楷翊 張</dc:creator>
  <cp:lastModifiedBy>楷翊 張</cp:lastModifiedBy>
  <cp:revision>38</cp:revision>
  <dcterms:created xsi:type="dcterms:W3CDTF">2026-04-27T07:53:38Z</dcterms:created>
  <dcterms:modified xsi:type="dcterms:W3CDTF">2026-07-01T06:59:18Z</dcterms:modified>
</cp:coreProperties>
</file>