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2026/7/7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2026/7/7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2026/7/7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012262"/>
              </p:ext>
            </p:extLst>
          </p:nvPr>
        </p:nvGraphicFramePr>
        <p:xfrm>
          <a:off x="341746" y="30402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2026/07/07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模具管理</a:t>
                      </a:r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下載</a:t>
                      </a:r>
                      <a:endParaRPr lang="en-US" altLang="zh-TW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pic>
        <p:nvPicPr>
          <p:cNvPr id="5" name="圖片 4">
            <a:extLst>
              <a:ext uri="{FF2B5EF4-FFF2-40B4-BE49-F238E27FC236}">
                <a16:creationId xmlns:a16="http://schemas.microsoft.com/office/drawing/2014/main" id="{0D168394-5B86-0A26-9B05-39C5D7B35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45" y="1856176"/>
            <a:ext cx="9984509" cy="452230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9FC90013-029F-2725-3928-6ECCFCA59885}"/>
              </a:ext>
            </a:extLst>
          </p:cNvPr>
          <p:cNvSpPr/>
          <p:nvPr/>
        </p:nvSpPr>
        <p:spPr>
          <a:xfrm>
            <a:off x="1748331" y="4117328"/>
            <a:ext cx="759341" cy="23815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 err="1">
                <a:solidFill>
                  <a:sysClr val="windowText" lastClr="000000"/>
                </a:solidFill>
              </a:rPr>
              <a:t>pno</a:t>
            </a:r>
            <a:endParaRPr lang="zh-TW" altLang="en-US" sz="14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8D87A-8425-4492-D355-74483846C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4D42A657-DE65-B04B-009B-6361240A1F05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web/excel/mold/download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096324C-D4D1-0BCF-0A90-8B24C42CF8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092343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byte?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,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byte?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FileStreamResult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8984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46</Words>
  <Application>Microsoft Office PowerPoint</Application>
  <PresentationFormat>寬螢幕</PresentationFormat>
  <Paragraphs>19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9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57</cp:revision>
  <dcterms:created xsi:type="dcterms:W3CDTF">2026-04-27T07:53:38Z</dcterms:created>
  <dcterms:modified xsi:type="dcterms:W3CDTF">2026-07-07T01:17:03Z</dcterms:modified>
</cp:coreProperties>
</file>