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5" r:id="rId8"/>
    <p:sldId id="264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16" y="-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A2C83E-FE72-9CCD-7B6B-3352C802CE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925AE14-FC5E-D420-9B4D-CA842F21A4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79E19FE-5429-C48E-1D82-1725F425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B1A0C70-AC93-CAAA-3FE1-8870A785C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B9BA87-05F6-DF50-52B0-5FA618464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4250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8FAEAD-4D6B-05E3-A0A9-283732DA7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D7D5625-FD30-715F-76F9-602E1A73F8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75F315A-21B6-D554-0D4E-8C69D528F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5584D8C-BF7F-BB7E-8026-800E73BF3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1117B78-EDFD-3203-79FB-022913B53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6203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85F245DB-DD36-FAEA-AF94-6B1F8905AA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62499ED-42A1-78A5-F2F3-1A70BD8EA3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F311258-6713-7BCD-5167-477FB2480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0D3CB0C-7005-AEF8-FF2F-FB84BFF8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D9B4FA4-5CC4-61ED-D853-F9BC6DCF3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9200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3CBFD6-1F3B-3527-6DF2-FCFDAFD55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90C80F8-BE90-BBA3-A78B-8071752FB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5C77A61-4791-D336-FCE1-8235D785F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6F0E48-04A2-D7A9-E249-DA1EF1AF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84B1CBB-4188-7A2C-9832-F4AD5F244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4240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8057B35-1C8A-51FB-4D1C-E72213D30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4514276-6A4B-7922-762F-BDEDF38E3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507AFEF-0E67-857B-DD2B-E359C7CB1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B361A67-E6B9-7FA3-7C5F-AB1C882B0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8255289-DB58-F0FF-8C5D-07856AFFF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8611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F5E650-06B2-F883-0F3D-E682087D6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967A7C4-D0F2-4964-B681-9F1F7B1F5B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DA2806-91E3-ED4D-DCF0-64FDE1CD84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FAA46C1-3D34-15FB-0F71-436FF159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48FBEBA-DA4C-146A-D35B-76827F431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25603F2-C614-40F7-54AE-C4BA7553D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232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27EF83-1D21-2E4C-F664-7AEBB90BF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32293B1-B77A-E26D-B7AE-0FEBAB13F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2576C35-882D-5375-2700-E4C461F93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A84A4DB-7775-F314-158A-B2161C01E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757DAAC-AB30-7437-3859-FE9AADB68D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B629576-2F06-9E72-FB83-D14F544A2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3FE5DA5D-DFE3-930F-C135-A996D243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4607F607-731D-3489-F53B-8F5BCF0A4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5014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102BA9-70B1-DB37-0C1A-BC9BDFD30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FC507BB2-2BFE-8344-78C4-C3883D899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998F8C4-18B4-69E5-5D91-0BEDA9E5C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CBE8093-DB2A-4F4E-6F10-918A915C5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381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40BD6A7E-EF87-E751-B698-587AF8E23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1D8ABC3-B9ED-B8B3-7E0D-FA4C064C3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233071-9D12-96EE-AB4A-1EB909B8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0220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74F0C92-6716-4B96-0A63-702462119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111D1F5-9BCE-9D4A-0193-68302A01A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FD6A854-EEDD-80E2-D767-851827DE7E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F3FB588-44C6-9987-D2C0-AE4EDD064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8CD8E64-1236-7B58-E365-BF97458FB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59E4484-8204-55A7-9A2D-3F92F2B61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3795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433A553-BD58-4D24-779D-18A021F01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FE1D9120-BA9A-34FA-40F6-3A4C735A1B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67170F96-BDE3-3641-A1F2-D4230D4947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F5E130-1475-456E-6ABE-D6C1C39EB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B7371D6-643C-EF8D-8ACE-AEF8E692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568D79D-8B5E-3B63-5BFE-89CC07966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4685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3731592-D2F4-FEE5-2783-7AC0B2C99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DF35667-DE6E-AAE9-2534-B66A64F00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243BB8-F6E0-B38C-08F0-98A3798942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A11F9F-54CD-4BFE-A6A0-539F953BB650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1C6849-7922-3120-E499-DBD0FBB6B6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A64833A-E349-E53B-C7CB-B89F18052F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E443C2-599D-4D43-9043-CC32F5AF4E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022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9F1FF23-8CEE-D861-5BC8-CB87BABCA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291" y="822760"/>
            <a:ext cx="10991272" cy="5934698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1E31C54A-BE2B-B265-753D-98C84470EA05}"/>
              </a:ext>
            </a:extLst>
          </p:cNvPr>
          <p:cNvSpPr txBox="1"/>
          <p:nvPr/>
        </p:nvSpPr>
        <p:spPr>
          <a:xfrm>
            <a:off x="369455" y="110836"/>
            <a:ext cx="299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權限 </a:t>
            </a:r>
            <a:r>
              <a:rPr lang="en-US" altLang="zh-TW" dirty="0"/>
              <a:t>&gt; </a:t>
            </a:r>
            <a:r>
              <a:rPr lang="zh-TW" altLang="en-US" dirty="0"/>
              <a:t>下方紅框要顯示中文</a:t>
            </a:r>
          </a:p>
        </p:txBody>
      </p:sp>
    </p:spTree>
    <p:extLst>
      <p:ext uri="{BB962C8B-B14F-4D97-AF65-F5344CB8AC3E}">
        <p14:creationId xmlns:p14="http://schemas.microsoft.com/office/powerpoint/2010/main" val="248728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2D27481-E3A3-EC89-21DC-624EEEAE8A7E}"/>
              </a:ext>
            </a:extLst>
          </p:cNvPr>
          <p:cNvSpPr txBox="1"/>
          <p:nvPr/>
        </p:nvSpPr>
        <p:spPr>
          <a:xfrm>
            <a:off x="1154545" y="521900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200" kern="1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新增部門的</a:t>
            </a:r>
            <a:r>
              <a:rPr lang="en-US" altLang="zh-TW" sz="1200" kern="1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WEB</a:t>
            </a:r>
          </a:p>
          <a:p>
            <a:endParaRPr lang="en-US" altLang="zh-TW" sz="1200" kern="1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TW" sz="1200" kern="1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6604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79CB6E8-F778-ED5F-3743-701675E0C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45" y="606876"/>
            <a:ext cx="10106719" cy="6251123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74C31F7C-6A3F-91DD-FE67-0D27B40F2F2D}"/>
              </a:ext>
            </a:extLst>
          </p:cNvPr>
          <p:cNvSpPr txBox="1"/>
          <p:nvPr/>
        </p:nvSpPr>
        <p:spPr>
          <a:xfrm>
            <a:off x="369455" y="110836"/>
            <a:ext cx="299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增加搜尋   人名</a:t>
            </a:r>
            <a:r>
              <a:rPr lang="en-US" altLang="zh-TW" dirty="0"/>
              <a:t>/</a:t>
            </a:r>
            <a:r>
              <a:rPr lang="zh-TW" altLang="en-US" dirty="0"/>
              <a:t>編號</a:t>
            </a:r>
          </a:p>
        </p:txBody>
      </p:sp>
    </p:spTree>
    <p:extLst>
      <p:ext uri="{BB962C8B-B14F-4D97-AF65-F5344CB8AC3E}">
        <p14:creationId xmlns:p14="http://schemas.microsoft.com/office/powerpoint/2010/main" val="1115492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1B27F1B-1B86-EC90-8A4E-999170E82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1" y="614225"/>
            <a:ext cx="9434509" cy="5872321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B4F597D5-47D5-1AB3-FE04-956AAE7DE8AD}"/>
              </a:ext>
            </a:extLst>
          </p:cNvPr>
          <p:cNvSpPr txBox="1"/>
          <p:nvPr/>
        </p:nvSpPr>
        <p:spPr>
          <a:xfrm>
            <a:off x="138546" y="226399"/>
            <a:ext cx="4193310" cy="369331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一、機台狀態改成  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&gt;&gt;</a:t>
            </a:r>
            <a:r>
              <a:rPr lang="zh-TW" altLang="en-US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 如果有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SP</a:t>
            </a:r>
            <a:r>
              <a:rPr lang="zh-TW" altLang="en-US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會影響記得拿以前的狀態來改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….</a:t>
            </a:r>
          </a:p>
          <a:p>
            <a:pPr marL="228600" indent="-228600">
              <a:buAutoNum type="arabicPeriod"/>
            </a:pPr>
            <a:r>
              <a:rPr lang="zh-TW" altLang="zh-TW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上線</a:t>
            </a:r>
            <a:r>
              <a:rPr lang="en-US" altLang="zh-TW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: </a:t>
            </a:r>
            <a:r>
              <a:rPr lang="zh-TW" altLang="zh-TW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開始生產</a:t>
            </a:r>
            <a:r>
              <a:rPr lang="zh-TW" altLang="en-US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altLang="en-US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把待機改中文顯示</a:t>
            </a:r>
            <a:r>
              <a:rPr lang="en-US" altLang="zh-TW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2.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下線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: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關機</a:t>
            </a:r>
            <a:endParaRPr lang="en-US" altLang="zh-TW" sz="12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3.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調機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: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暖機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啟動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4.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故障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: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設備故障無法使用</a:t>
            </a:r>
            <a:endParaRPr lang="en-US" altLang="zh-TW" sz="12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5.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借機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: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其他部門使用機台</a:t>
            </a:r>
            <a:endParaRPr lang="en-US" altLang="zh-TW" sz="12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6.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保養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: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特殊狀況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例如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: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廠商來保養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7.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維修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: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機台維修中</a:t>
            </a:r>
            <a:endParaRPr lang="en-US" altLang="zh-TW" sz="12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8.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備機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: 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備用機台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(</a:t>
            </a:r>
            <a:r>
              <a:rPr lang="zh-TW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未上線</a:t>
            </a:r>
            <a:r>
              <a:rPr lang="en-US" altLang="zh-TW" sz="12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TW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9.</a:t>
            </a:r>
            <a:r>
              <a:rPr lang="zh-TW" altLang="en-US" sz="1200" dirty="0">
                <a:solidFill>
                  <a:srgbClr val="FF0000"/>
                </a:solidFill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運轉中保留</a:t>
            </a:r>
            <a:endParaRPr lang="en-US" altLang="zh-TW" sz="1200" dirty="0">
              <a:solidFill>
                <a:srgbClr val="FF0000"/>
              </a:solidFill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TW" sz="12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en-US" altLang="zh-TW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APP</a:t>
            </a:r>
            <a:r>
              <a:rPr lang="zh-TW" altLang="en-US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除上述紅色狀態</a:t>
            </a:r>
            <a:r>
              <a:rPr lang="en-US" altLang="zh-TW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,</a:t>
            </a:r>
            <a:r>
              <a:rPr lang="zh-TW" altLang="en-US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其餘報工時機台都不顯示</a:t>
            </a:r>
            <a:endParaRPr lang="en-US" altLang="zh-TW" sz="12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TW" sz="12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TW" sz="12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二、</a:t>
            </a:r>
            <a:endParaRPr lang="en-US" altLang="zh-TW" sz="12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TW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線上人員每天一早會將下線設備批次修改成上線狀態</a:t>
            </a:r>
            <a:endParaRPr lang="en-US" altLang="zh-TW" sz="12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sz="1200" dirty="0"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批次    只改上線改下線</a:t>
            </a:r>
            <a:endParaRPr lang="en-US" altLang="zh-TW" sz="12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64186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4F9F5F5-2A17-3701-2FEC-E4E4EB98A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05" y="781638"/>
            <a:ext cx="9849586" cy="6076361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4286AE48-4B8B-24D9-FBD3-8703FA4A9379}"/>
              </a:ext>
            </a:extLst>
          </p:cNvPr>
          <p:cNvSpPr txBox="1"/>
          <p:nvPr/>
        </p:nvSpPr>
        <p:spPr>
          <a:xfrm>
            <a:off x="138546" y="226399"/>
            <a:ext cx="419331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dirty="0"/>
              <a:t>多一個</a:t>
            </a:r>
            <a:r>
              <a:rPr lang="en-US" altLang="zh-TW" dirty="0"/>
              <a:t>button</a:t>
            </a:r>
            <a:r>
              <a:rPr lang="zh-TW" altLang="en-US" dirty="0"/>
              <a:t>按鈕  </a:t>
            </a:r>
            <a:r>
              <a:rPr lang="en-US" altLang="zh-TW" dirty="0"/>
              <a:t>&lt;</a:t>
            </a:r>
            <a:r>
              <a:rPr lang="zh-TW" altLang="en-US" dirty="0"/>
              <a:t>查看</a:t>
            </a:r>
            <a:r>
              <a:rPr lang="en-US" altLang="zh-TW" dirty="0"/>
              <a:t>&gt;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32986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7E6CE2F-B116-05BC-77B1-EEB884D37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55" y="1309131"/>
            <a:ext cx="10145582" cy="5372751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F68537A4-03B9-4BED-5E27-B83ACDD6E805}"/>
              </a:ext>
            </a:extLst>
          </p:cNvPr>
          <p:cNvSpPr txBox="1"/>
          <p:nvPr/>
        </p:nvSpPr>
        <p:spPr>
          <a:xfrm>
            <a:off x="692727" y="467768"/>
            <a:ext cx="6096000" cy="609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zh-TW" altLang="en-US" sz="1200" kern="1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模具主檔    新增一欄位 綁訂機台     綁訂機台  跟  綁訂角色</a:t>
            </a:r>
            <a:endParaRPr lang="en-US" altLang="zh-TW" sz="1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zh-TW" altLang="en-US" sz="1200" kern="1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一台機檯   三種角色  精刀  粗刀  中刀    </a:t>
            </a:r>
            <a:endParaRPr lang="zh-TW" altLang="zh-TW" sz="1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181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4C718E7-565F-CF01-4551-968303D498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5725"/>
            <a:ext cx="10515600" cy="4351338"/>
          </a:xfrm>
        </p:spPr>
        <p:txBody>
          <a:bodyPr/>
          <a:lstStyle/>
          <a:p>
            <a:r>
              <a:rPr lang="zh-TW" altLang="en-US" dirty="0"/>
              <a:t>工單的     </a:t>
            </a:r>
            <a:r>
              <a:rPr lang="zh-TW" altLang="en-US" dirty="0">
                <a:highlight>
                  <a:srgbClr val="FFFF00"/>
                </a:highlight>
              </a:rPr>
              <a:t>新增工單 </a:t>
            </a:r>
            <a:r>
              <a:rPr lang="en-US" altLang="zh-TW" dirty="0">
                <a:highlight>
                  <a:srgbClr val="FFFF00"/>
                </a:highlight>
              </a:rPr>
              <a:t>.  </a:t>
            </a:r>
            <a:r>
              <a:rPr lang="zh-TW" altLang="en-US" dirty="0">
                <a:highlight>
                  <a:srgbClr val="FFFF00"/>
                </a:highlight>
              </a:rPr>
              <a:t>修改工單</a:t>
            </a:r>
            <a:endParaRPr lang="en-US" altLang="zh-TW" dirty="0">
              <a:highlight>
                <a:srgbClr val="FFFF00"/>
              </a:highlight>
            </a:endParaRPr>
          </a:p>
          <a:p>
            <a:endParaRPr lang="en-US" altLang="zh-TW" dirty="0"/>
          </a:p>
          <a:p>
            <a:r>
              <a:rPr lang="zh-TW" altLang="zh-TW" dirty="0"/>
              <a:t>生產管理</a:t>
            </a:r>
            <a:r>
              <a:rPr lang="en-US" altLang="zh-TW" dirty="0"/>
              <a:t> : </a:t>
            </a:r>
            <a:r>
              <a:rPr lang="zh-TW" altLang="zh-TW" dirty="0"/>
              <a:t>可以新增工單</a:t>
            </a:r>
            <a:r>
              <a:rPr lang="en-US" altLang="zh-TW" dirty="0"/>
              <a:t>/</a:t>
            </a:r>
            <a:r>
              <a:rPr lang="zh-TW" altLang="zh-TW" dirty="0"/>
              <a:t>修改規格</a:t>
            </a:r>
            <a:r>
              <a:rPr lang="en-US" altLang="zh-TW" dirty="0"/>
              <a:t>/</a:t>
            </a:r>
            <a:r>
              <a:rPr lang="zh-TW" altLang="zh-TW" dirty="0"/>
              <a:t>修改量測</a:t>
            </a:r>
            <a:r>
              <a:rPr lang="en-US" altLang="zh-TW" dirty="0"/>
              <a:t>/ : </a:t>
            </a:r>
            <a:r>
              <a:rPr lang="zh-TW" altLang="zh-TW" dirty="0"/>
              <a:t>可以自行新增一筆工單，依序輸入以下資訊，工單編號、產品編號、客戶、顏色、是否需要電漿、雷刻號碼、半成品和成品</a:t>
            </a:r>
            <a:r>
              <a:rPr lang="en-US" altLang="zh-TW" dirty="0"/>
              <a:t>BC</a:t>
            </a:r>
            <a:r>
              <a:rPr lang="zh-TW" altLang="zh-TW" dirty="0"/>
              <a:t>數值、</a:t>
            </a:r>
            <a:r>
              <a:rPr lang="en-US" altLang="zh-TW" dirty="0"/>
              <a:t>Power</a:t>
            </a:r>
            <a:r>
              <a:rPr lang="zh-TW" altLang="zh-TW" dirty="0"/>
              <a:t>、</a:t>
            </a:r>
            <a:r>
              <a:rPr lang="en-US" altLang="zh-TW" dirty="0"/>
              <a:t>TC</a:t>
            </a:r>
            <a:r>
              <a:rPr lang="zh-TW" altLang="zh-TW" dirty="0"/>
              <a:t>數值等。設定完新增厚這筆工單可以執行</a:t>
            </a:r>
            <a:r>
              <a:rPr lang="en-US" altLang="zh-TW" dirty="0"/>
              <a:t>APP</a:t>
            </a:r>
            <a:r>
              <a:rPr lang="zh-TW" altLang="zh-TW" dirty="0"/>
              <a:t>報工系統上的站點操作，當鏡片量測數值需要修改時，先查詢該工單，搜尋後點選修改規格欄位，可進入修改，最後執行確認儲存。修改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0945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8EA014D-3E90-BF12-34C9-2AD78811E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kern="100" dirty="0">
                <a:latin typeface="Aptos" panose="020B0004020202020204" pitchFamily="34" charset="0"/>
                <a:cs typeface="Times New Roman" panose="02020603050405020304" pitchFamily="18" charset="0"/>
              </a:rPr>
              <a:t>新增設備維護主檔</a:t>
            </a:r>
            <a:endParaRPr lang="en-US" altLang="zh-TW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altLang="zh-TW" dirty="0"/>
          </a:p>
          <a:p>
            <a:r>
              <a:rPr lang="zh-TW" altLang="zh-TW" dirty="0"/>
              <a:t>之前未中毒的</a:t>
            </a:r>
            <a:r>
              <a:rPr lang="en-US" altLang="zh-TW" dirty="0"/>
              <a:t>MES</a:t>
            </a:r>
            <a:r>
              <a:rPr lang="zh-TW" altLang="zh-TW" dirty="0"/>
              <a:t>功能中有機台維護功能可以修改報修區域、報修原因、緊急程度。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67927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345</Words>
  <Application>Microsoft Office PowerPoint</Application>
  <PresentationFormat>寬螢幕</PresentationFormat>
  <Paragraphs>30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8</cp:revision>
  <dcterms:created xsi:type="dcterms:W3CDTF">2026-07-24T01:08:50Z</dcterms:created>
  <dcterms:modified xsi:type="dcterms:W3CDTF">2026-07-24T08:44:07Z</dcterms:modified>
</cp:coreProperties>
</file>