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92" r:id="rId5"/>
    <p:sldId id="293" r:id="rId6"/>
    <p:sldId id="299" r:id="rId7"/>
    <p:sldId id="314" r:id="rId8"/>
    <p:sldId id="315" r:id="rId9"/>
    <p:sldId id="317" r:id="rId10"/>
    <p:sldId id="319" r:id="rId11"/>
    <p:sldId id="321" r:id="rId12"/>
    <p:sldId id="322" r:id="rId13"/>
    <p:sldId id="280" r:id="rId14"/>
    <p:sldId id="285" r:id="rId15"/>
    <p:sldId id="302" r:id="rId16"/>
    <p:sldId id="303" r:id="rId17"/>
    <p:sldId id="286" r:id="rId18"/>
    <p:sldId id="304" r:id="rId19"/>
    <p:sldId id="308" r:id="rId20"/>
    <p:sldId id="312" r:id="rId21"/>
    <p:sldId id="295" r:id="rId22"/>
    <p:sldId id="294" r:id="rId23"/>
    <p:sldId id="313" r:id="rId24"/>
    <p:sldId id="296" r:id="rId25"/>
    <p:sldId id="297" r:id="rId26"/>
    <p:sldId id="318" r:id="rId27"/>
    <p:sldId id="320" r:id="rId28"/>
    <p:sldId id="298" r:id="rId29"/>
    <p:sldId id="272" r:id="rId30"/>
    <p:sldId id="306" r:id="rId31"/>
    <p:sldId id="310" r:id="rId32"/>
    <p:sldId id="311" r:id="rId33"/>
    <p:sldId id="305" r:id="rId34"/>
    <p:sldId id="309" r:id="rId3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307349"/>
              </p:ext>
            </p:extLst>
          </p:nvPr>
        </p:nvGraphicFramePr>
        <p:xfrm>
          <a:off x="341746" y="304029"/>
          <a:ext cx="11092872" cy="13157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2026/07/27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途程設定</a:t>
                      </a:r>
                      <a:endParaRPr lang="en-US" altLang="zh-TW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P6-P11 </a:t>
                      </a:r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新 </a:t>
                      </a:r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dialog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P22, P26, P27 </a:t>
                      </a:r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新呼叫的 </a:t>
                      </a:r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P30-P32 </a:t>
                      </a:r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修改</a:t>
                      </a:r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 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EED06D0D-1235-2DE8-5512-C959B00D7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137" y="2077712"/>
            <a:ext cx="9229725" cy="3514725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2105EC88-F068-7525-7D90-425E84B4A5EF}"/>
              </a:ext>
            </a:extLst>
          </p:cNvPr>
          <p:cNvSpPr/>
          <p:nvPr/>
        </p:nvSpPr>
        <p:spPr>
          <a:xfrm>
            <a:off x="9901382" y="4450976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5547B26C-EBAD-6E6F-9B59-9793309F1A96}"/>
              </a:ext>
            </a:extLst>
          </p:cNvPr>
          <p:cNvSpPr/>
          <p:nvPr/>
        </p:nvSpPr>
        <p:spPr>
          <a:xfrm>
            <a:off x="9901382" y="5030629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069C8-6AB3-B831-9A09-8D48DE08C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F70B5AC-84D3-4354-8EF2-98ECD841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925" y="2068411"/>
            <a:ext cx="7105650" cy="333375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1893B97-AF2C-6780-937D-A987A3F7E5F0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表單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–IoT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站點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F52C270C-4BE4-4680-B5D2-19ECCBA5E266}"/>
              </a:ext>
            </a:extLst>
          </p:cNvPr>
          <p:cNvSpPr/>
          <p:nvPr/>
        </p:nvSpPr>
        <p:spPr>
          <a:xfrm>
            <a:off x="7867274" y="4204322"/>
            <a:ext cx="1016997" cy="2545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defaultValue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D7F641-C88E-4A08-A755-2B858F467F49}"/>
              </a:ext>
            </a:extLst>
          </p:cNvPr>
          <p:cNvSpPr/>
          <p:nvPr/>
        </p:nvSpPr>
        <p:spPr>
          <a:xfrm>
            <a:off x="13650" y="2876737"/>
            <a:ext cx="475159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public class </a:t>
            </a:r>
            <a:r>
              <a:rPr lang="en-US" altLang="zh-TW" sz="1400" dirty="0" err="1">
                <a:latin typeface="Consolas" panose="020B0609020204030204" pitchFamily="49" charset="0"/>
              </a:rPr>
              <a:t>MdoSetting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byte </a:t>
            </a:r>
            <a:r>
              <a:rPr lang="en-US" altLang="zh-TW" sz="1400" dirty="0" err="1">
                <a:latin typeface="Consolas" panose="020B0609020204030204" pitchFamily="49" charset="0"/>
              </a:rPr>
              <a:t>optid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  <a:r>
              <a:rPr lang="zh-TW" altLang="en-US" sz="1400" dirty="0">
                <a:latin typeface="Consolas" panose="020B0609020204030204" pitchFamily="49" charset="0"/>
              </a:rPr>
              <a:t>             </a:t>
            </a:r>
            <a:r>
              <a:rPr lang="en-US" altLang="zh-TW" sz="1400" dirty="0">
                <a:latin typeface="Consolas" panose="020B0609020204030204" pitchFamily="49" charset="0"/>
              </a:rPr>
              <a:t>//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int? </a:t>
            </a:r>
            <a:r>
              <a:rPr lang="en-US" altLang="zh-TW" sz="1400" dirty="0" err="1">
                <a:latin typeface="Consolas" panose="020B0609020204030204" pitchFamily="49" charset="0"/>
              </a:rPr>
              <a:t>eqpid</a:t>
            </a:r>
            <a:r>
              <a:rPr lang="en-US" altLang="zh-TW" sz="1400" dirty="0">
                <a:latin typeface="Consolas" panose="020B0609020204030204" pitchFamily="49" charset="0"/>
              </a:rPr>
              <a:t>     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eqpno</a:t>
            </a:r>
            <a:r>
              <a:rPr lang="en-US" altLang="zh-TW" sz="1400" dirty="0">
                <a:latin typeface="Consolas" panose="020B0609020204030204" pitchFamily="49" charset="0"/>
              </a:rPr>
              <a:t>  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eqpname</a:t>
            </a:r>
            <a:r>
              <a:rPr lang="en-US" altLang="zh-TW" sz="1400" dirty="0">
                <a:latin typeface="Consolas" panose="020B0609020204030204" pitchFamily="49" charset="0"/>
              </a:rPr>
              <a:t>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int? </a:t>
            </a:r>
            <a:r>
              <a:rPr lang="en-US" altLang="zh-TW" sz="1400" dirty="0" err="1">
                <a:latin typeface="Consolas" panose="020B0609020204030204" pitchFamily="49" charset="0"/>
              </a:rPr>
              <a:t>iotId</a:t>
            </a:r>
            <a:r>
              <a:rPr lang="en-US" altLang="zh-TW" sz="1400" dirty="0">
                <a:latin typeface="Consolas" panose="020B0609020204030204" pitchFamily="49" charset="0"/>
              </a:rPr>
              <a:t>     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Iotno</a:t>
            </a:r>
            <a:r>
              <a:rPr lang="en-US" altLang="zh-TW" sz="1400" dirty="0">
                <a:latin typeface="Consolas" panose="020B0609020204030204" pitchFamily="49" charset="0"/>
              </a:rPr>
              <a:t>           // null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iotname</a:t>
            </a:r>
            <a:r>
              <a:rPr lang="en-US" altLang="zh-TW" sz="1400" dirty="0">
                <a:latin typeface="Consolas" panose="020B0609020204030204" pitchFamily="49" charset="0"/>
              </a:rPr>
              <a:t>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defaultValue</a:t>
            </a:r>
            <a:r>
              <a:rPr lang="en-US" altLang="zh-TW" sz="1400" dirty="0">
                <a:latin typeface="Consolas" panose="020B0609020204030204" pitchFamily="49" charset="0"/>
              </a:rPr>
              <a:t>   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defaultValue2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minValue</a:t>
            </a:r>
            <a:r>
              <a:rPr lang="en-US" altLang="zh-TW" sz="1400" dirty="0">
                <a:latin typeface="Consolas" panose="020B0609020204030204" pitchFamily="49" charset="0"/>
              </a:rPr>
              <a:t>        // </a:t>
            </a:r>
            <a:r>
              <a:rPr lang="zh-TW" altLang="en-US" sz="1400" dirty="0">
                <a:latin typeface="Consolas" panose="020B0609020204030204" pitchFamily="49" charset="0"/>
              </a:rPr>
              <a:t>總秒數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maxValue</a:t>
            </a:r>
            <a:r>
              <a:rPr lang="en-US" altLang="zh-TW" sz="1400" dirty="0">
                <a:latin typeface="Consolas" panose="020B0609020204030204" pitchFamily="49" charset="0"/>
              </a:rPr>
              <a:t>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bool </a:t>
            </a:r>
            <a:r>
              <a:rPr lang="en-US" altLang="zh-TW" sz="1400" dirty="0" err="1">
                <a:latin typeface="Consolas" panose="020B0609020204030204" pitchFamily="49" charset="0"/>
              </a:rPr>
              <a:t>isImage</a:t>
            </a:r>
            <a:r>
              <a:rPr lang="en-US" altLang="zh-TW" sz="1400" dirty="0">
                <a:latin typeface="Consolas" panose="020B0609020204030204" pitchFamily="49" charset="0"/>
              </a:rPr>
              <a:t>            // false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bool </a:t>
            </a:r>
            <a:r>
              <a:rPr lang="en-US" altLang="zh-TW" sz="1400" dirty="0" err="1">
                <a:latin typeface="Consolas" panose="020B0609020204030204" pitchFamily="49" charset="0"/>
              </a:rPr>
              <a:t>isFile</a:t>
            </a:r>
            <a:r>
              <a:rPr lang="en-US" altLang="zh-TW" sz="1400" dirty="0">
                <a:latin typeface="Consolas" panose="020B0609020204030204" pitchFamily="49" charset="0"/>
              </a:rPr>
              <a:t>             // false</a:t>
            </a:r>
          </a:p>
          <a:p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}</a:t>
            </a:r>
            <a:endParaRPr lang="zh-TW" altLang="en-US" sz="1400" dirty="0">
              <a:latin typeface="Consolas" panose="020B0609020204030204" pitchFamily="49" charset="0"/>
            </a:endParaRP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3C87B4BD-B34F-4CF6-81F0-1691E408F7EE}"/>
              </a:ext>
            </a:extLst>
          </p:cNvPr>
          <p:cNvSpPr/>
          <p:nvPr/>
        </p:nvSpPr>
        <p:spPr>
          <a:xfrm>
            <a:off x="9295926" y="4204322"/>
            <a:ext cx="1016997" cy="2545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minValue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E8BF00B1-42B8-4524-B736-D3D29E271394}"/>
              </a:ext>
            </a:extLst>
          </p:cNvPr>
          <p:cNvSpPr/>
          <p:nvPr/>
        </p:nvSpPr>
        <p:spPr>
          <a:xfrm>
            <a:off x="10421907" y="4204322"/>
            <a:ext cx="1016997" cy="2545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maxValue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A1F36289-2C76-4937-8CB8-DAF13DE5C423}"/>
              </a:ext>
            </a:extLst>
          </p:cNvPr>
          <p:cNvSpPr/>
          <p:nvPr/>
        </p:nvSpPr>
        <p:spPr>
          <a:xfrm>
            <a:off x="8521831" y="4548685"/>
            <a:ext cx="1089876" cy="2545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chemeClr val="tx1"/>
                </a:solidFill>
              </a:rPr>
              <a:t>defaultValue2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86710E18-89E3-4405-94F5-BE7B8FB65B39}"/>
              </a:ext>
            </a:extLst>
          </p:cNvPr>
          <p:cNvSpPr/>
          <p:nvPr/>
        </p:nvSpPr>
        <p:spPr>
          <a:xfrm>
            <a:off x="7277616" y="2789064"/>
            <a:ext cx="1179316" cy="42420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FC3A1733-076C-4AAD-8188-567E01336E49}"/>
              </a:ext>
            </a:extLst>
          </p:cNvPr>
          <p:cNvSpPr txBox="1"/>
          <p:nvPr/>
        </p:nvSpPr>
        <p:spPr>
          <a:xfrm>
            <a:off x="7277616" y="2535148"/>
            <a:ext cx="76357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050" dirty="0"/>
              <a:t>條件 </a:t>
            </a:r>
            <a:r>
              <a:rPr lang="en-US" altLang="zh-TW" sz="1050" dirty="0"/>
              <a:t>:</a:t>
            </a:r>
            <a:r>
              <a:rPr lang="zh-TW" altLang="en-US" sz="1050" dirty="0"/>
              <a:t> </a:t>
            </a: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5AEDC6BE-91CF-40EC-8745-D5402620E1E4}"/>
              </a:ext>
            </a:extLst>
          </p:cNvPr>
          <p:cNvSpPr/>
          <p:nvPr/>
        </p:nvSpPr>
        <p:spPr>
          <a:xfrm rot="10800000">
            <a:off x="8041187" y="2876737"/>
            <a:ext cx="282804" cy="24379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DA3B1332-A2EE-4D06-AEAD-CDF83D6E1176}"/>
              </a:ext>
            </a:extLst>
          </p:cNvPr>
          <p:cNvCxnSpPr>
            <a:cxnSpLocks/>
          </p:cNvCxnSpPr>
          <p:nvPr/>
        </p:nvCxnSpPr>
        <p:spPr>
          <a:xfrm>
            <a:off x="6952816" y="3004391"/>
            <a:ext cx="914458" cy="7757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>
            <a:extLst>
              <a:ext uri="{FF2B5EF4-FFF2-40B4-BE49-F238E27FC236}">
                <a16:creationId xmlns:a16="http://schemas.microsoft.com/office/drawing/2014/main" id="{4C07EEB4-6E32-4A04-AA45-A39183BA6B10}"/>
              </a:ext>
            </a:extLst>
          </p:cNvPr>
          <p:cNvCxnSpPr>
            <a:cxnSpLocks/>
          </p:cNvCxnSpPr>
          <p:nvPr/>
        </p:nvCxnSpPr>
        <p:spPr>
          <a:xfrm flipH="1">
            <a:off x="7867274" y="3029726"/>
            <a:ext cx="833666" cy="7503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2B6CCC4F-2E3B-4AB2-A3FE-59A05607D5BE}"/>
              </a:ext>
            </a:extLst>
          </p:cNvPr>
          <p:cNvSpPr txBox="1"/>
          <p:nvPr/>
        </p:nvSpPr>
        <p:spPr>
          <a:xfrm>
            <a:off x="0" y="1168520"/>
            <a:ext cx="2314133" cy="30777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</a:t>
            </a:r>
            <a:r>
              <a:rPr lang="en-US" altLang="zh-TW" dirty="0" err="1"/>
              <a:t>ct</a:t>
            </a:r>
            <a:r>
              <a:rPr lang="en-US" altLang="zh-TW" dirty="0"/>
              <a:t>/operator/list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57A759A-025D-4289-860D-E8FAE8BA982E}"/>
              </a:ext>
            </a:extLst>
          </p:cNvPr>
          <p:cNvSpPr/>
          <p:nvPr/>
        </p:nvSpPr>
        <p:spPr>
          <a:xfrm>
            <a:off x="42357" y="1737383"/>
            <a:ext cx="2271776" cy="30777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web/equip/option/list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52FF7D6-55D5-4F2A-89AB-6B725A88C361}"/>
              </a:ext>
            </a:extLst>
          </p:cNvPr>
          <p:cNvSpPr/>
          <p:nvPr/>
        </p:nvSpPr>
        <p:spPr>
          <a:xfrm flipV="1">
            <a:off x="4845990" y="3669317"/>
            <a:ext cx="1486225" cy="53500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451580C8-E992-4AC4-BE33-20F7D6BAC93F}"/>
              </a:ext>
            </a:extLst>
          </p:cNvPr>
          <p:cNvSpPr txBox="1"/>
          <p:nvPr/>
        </p:nvSpPr>
        <p:spPr>
          <a:xfrm>
            <a:off x="42358" y="2354565"/>
            <a:ext cx="227177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web/IoT/option/list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0AA0ED9-A44B-4840-8C92-F916DE24ADFA}"/>
              </a:ext>
            </a:extLst>
          </p:cNvPr>
          <p:cNvSpPr/>
          <p:nvPr/>
        </p:nvSpPr>
        <p:spPr>
          <a:xfrm flipV="1">
            <a:off x="6381049" y="3665602"/>
            <a:ext cx="1486225" cy="53500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2B88C78-5243-4D49-9702-9CA9D73B8FF2}"/>
              </a:ext>
            </a:extLst>
          </p:cNvPr>
          <p:cNvSpPr/>
          <p:nvPr/>
        </p:nvSpPr>
        <p:spPr>
          <a:xfrm flipV="1">
            <a:off x="7211118" y="2753451"/>
            <a:ext cx="1310713" cy="53500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5659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069C8-6AB3-B831-9A09-8D48DE08C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4791350-D04B-42DF-883A-9E7BA7C27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791" y="1485497"/>
            <a:ext cx="7029450" cy="473392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1893B97-AF2C-6780-937D-A987A3F7E5F0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表單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 material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站點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D7F641-C88E-4A08-A755-2B858F467F49}"/>
              </a:ext>
            </a:extLst>
          </p:cNvPr>
          <p:cNvSpPr/>
          <p:nvPr/>
        </p:nvSpPr>
        <p:spPr>
          <a:xfrm>
            <a:off x="163221" y="2234151"/>
            <a:ext cx="458702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public class </a:t>
            </a:r>
            <a:r>
              <a:rPr lang="en-US" altLang="zh-TW" sz="1400" dirty="0" err="1">
                <a:latin typeface="Consolas" panose="020B0609020204030204" pitchFamily="49" charset="0"/>
              </a:rPr>
              <a:t>MdoMaterial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int? </a:t>
            </a:r>
            <a:r>
              <a:rPr lang="en-US" altLang="zh-TW" sz="1400" dirty="0" err="1">
                <a:latin typeface="Consolas" panose="020B0609020204030204" pitchFamily="49" charset="0"/>
              </a:rPr>
              <a:t>eqpid</a:t>
            </a:r>
            <a:r>
              <a:rPr lang="en-US" altLang="zh-TW" sz="1400" dirty="0">
                <a:latin typeface="Consolas" panose="020B0609020204030204" pitchFamily="49" charset="0"/>
              </a:rPr>
              <a:t>       //null       </a:t>
            </a:r>
            <a:r>
              <a:rPr lang="zh-TW" altLang="en-US" sz="1400" dirty="0">
                <a:latin typeface="Consolas" panose="020B0609020204030204" pitchFamily="49" charset="0"/>
              </a:rPr>
              <a:t>                 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eqpno</a:t>
            </a:r>
            <a:r>
              <a:rPr lang="en-US" altLang="zh-TW" sz="1400" dirty="0">
                <a:latin typeface="Consolas" panose="020B0609020204030204" pitchFamily="49" charset="0"/>
              </a:rPr>
              <a:t>    //null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eqpname</a:t>
            </a:r>
            <a:r>
              <a:rPr lang="en-US" altLang="zh-TW" sz="1400" dirty="0">
                <a:latin typeface="Consolas" panose="020B0609020204030204" pitchFamily="49" charset="0"/>
              </a:rPr>
              <a:t>  //null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int? </a:t>
            </a:r>
            <a:r>
              <a:rPr lang="en-US" altLang="zh-TW" sz="1400" dirty="0" err="1">
                <a:latin typeface="Consolas" panose="020B0609020204030204" pitchFamily="49" charset="0"/>
              </a:rPr>
              <a:t>iotId</a:t>
            </a:r>
            <a:r>
              <a:rPr lang="en-US" altLang="zh-TW" sz="1400" dirty="0">
                <a:latin typeface="Consolas" panose="020B0609020204030204" pitchFamily="49" charset="0"/>
              </a:rPr>
              <a:t>       //null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Iotno</a:t>
            </a:r>
            <a:r>
              <a:rPr lang="en-US" altLang="zh-TW" sz="1400" dirty="0">
                <a:latin typeface="Consolas" panose="020B0609020204030204" pitchFamily="49" charset="0"/>
              </a:rPr>
              <a:t>    //null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Iotname</a:t>
            </a:r>
            <a:r>
              <a:rPr lang="en-US" altLang="zh-TW" sz="1400" dirty="0">
                <a:latin typeface="Consolas" panose="020B0609020204030204" pitchFamily="49" charset="0"/>
              </a:rPr>
              <a:t>  //null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Routkey</a:t>
            </a:r>
            <a:r>
              <a:rPr lang="en-US" altLang="zh-TW" sz="1400" dirty="0">
                <a:latin typeface="Consolas" panose="020B0609020204030204" pitchFamily="49" charset="0"/>
              </a:rPr>
              <a:t>  //null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long </a:t>
            </a:r>
            <a:r>
              <a:rPr lang="en-US" altLang="zh-TW" sz="1400" dirty="0" err="1">
                <a:latin typeface="Consolas" panose="020B0609020204030204" pitchFamily="49" charset="0"/>
              </a:rPr>
              <a:t>materialId</a:t>
            </a:r>
            <a:r>
              <a:rPr lang="en-US" altLang="zh-TW" sz="1400" dirty="0">
                <a:latin typeface="Consolas" panose="020B0609020204030204" pitchFamily="49" charset="0"/>
              </a:rPr>
              <a:t> 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 </a:t>
            </a:r>
            <a:r>
              <a:rPr lang="en-US" altLang="zh-TW" sz="1400" dirty="0" err="1">
                <a:latin typeface="Consolas" panose="020B0609020204030204" pitchFamily="49" charset="0"/>
              </a:rPr>
              <a:t>pno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 </a:t>
            </a:r>
            <a:r>
              <a:rPr lang="en-US" altLang="zh-TW" sz="1400" dirty="0" err="1">
                <a:latin typeface="Consolas" panose="020B0609020204030204" pitchFamily="49" charset="0"/>
              </a:rPr>
              <a:t>pname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float usage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float </a:t>
            </a:r>
            <a:r>
              <a:rPr lang="en-US" altLang="zh-TW" sz="1400" dirty="0" err="1">
                <a:latin typeface="Consolas" panose="020B0609020204030204" pitchFamily="49" charset="0"/>
              </a:rPr>
              <a:t>tol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bool </a:t>
            </a:r>
            <a:r>
              <a:rPr lang="en-US" altLang="zh-TW" sz="1400" dirty="0" err="1">
                <a:latin typeface="Consolas" panose="020B0609020204030204" pitchFamily="49" charset="0"/>
              </a:rPr>
              <a:t>isPercent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}</a:t>
            </a:r>
            <a:endParaRPr lang="zh-TW" altLang="en-US" sz="1400" dirty="0">
              <a:latin typeface="Consolas" panose="020B0609020204030204" pitchFamily="49" charset="0"/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ED325B6E-A9A6-48CA-9DA3-623C0C6DFD06}"/>
              </a:ext>
            </a:extLst>
          </p:cNvPr>
          <p:cNvSpPr/>
          <p:nvPr/>
        </p:nvSpPr>
        <p:spPr>
          <a:xfrm>
            <a:off x="4755924" y="3186258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pid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B580FD2D-014E-45DA-BDA8-7BC0173B9692}"/>
              </a:ext>
            </a:extLst>
          </p:cNvPr>
          <p:cNvSpPr/>
          <p:nvPr/>
        </p:nvSpPr>
        <p:spPr>
          <a:xfrm>
            <a:off x="7107027" y="3183934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chemeClr val="tx1"/>
                </a:solidFill>
              </a:rPr>
              <a:t>usage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6C63DFBB-E391-4665-B27A-89901513E132}"/>
              </a:ext>
            </a:extLst>
          </p:cNvPr>
          <p:cNvSpPr/>
          <p:nvPr/>
        </p:nvSpPr>
        <p:spPr>
          <a:xfrm>
            <a:off x="8924119" y="3183933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tol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10AF0889-2830-47B7-8A90-657BB3208BEE}"/>
              </a:ext>
            </a:extLst>
          </p:cNvPr>
          <p:cNvSpPr/>
          <p:nvPr/>
        </p:nvSpPr>
        <p:spPr>
          <a:xfrm>
            <a:off x="9961853" y="3183932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isPercent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D353E688-C684-4C0C-8146-D138ABABFC3A}"/>
              </a:ext>
            </a:extLst>
          </p:cNvPr>
          <p:cNvSpPr txBox="1"/>
          <p:nvPr/>
        </p:nvSpPr>
        <p:spPr>
          <a:xfrm>
            <a:off x="163222" y="1818304"/>
            <a:ext cx="2271776" cy="30777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>
                <a:latin typeface="Consolas" panose="020B0609020204030204" pitchFamily="49" charset="0"/>
              </a:rPr>
              <a:t>web/part/option/list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199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069C8-6AB3-B831-9A09-8D48DE08C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1893B97-AF2C-6780-937D-A987A3F7E5F0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表單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–SOP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站點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D7F641-C88E-4A08-A755-2B858F467F49}"/>
              </a:ext>
            </a:extLst>
          </p:cNvPr>
          <p:cNvSpPr/>
          <p:nvPr/>
        </p:nvSpPr>
        <p:spPr>
          <a:xfrm>
            <a:off x="69978" y="1788165"/>
            <a:ext cx="506763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public class </a:t>
            </a:r>
            <a:r>
              <a:rPr lang="en-US" altLang="zh-TW" sz="1400" dirty="0" err="1">
                <a:latin typeface="Consolas" panose="020B0609020204030204" pitchFamily="49" charset="0"/>
              </a:rPr>
              <a:t>MdoSetting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byte </a:t>
            </a:r>
            <a:r>
              <a:rPr lang="en-US" altLang="zh-TW" sz="1400" dirty="0" err="1">
                <a:latin typeface="Consolas" panose="020B0609020204030204" pitchFamily="49" charset="0"/>
              </a:rPr>
              <a:t>optid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  <a:r>
              <a:rPr lang="zh-TW" altLang="en-US" sz="1400" dirty="0">
                <a:latin typeface="Consolas" panose="020B0609020204030204" pitchFamily="49" charset="0"/>
              </a:rPr>
              <a:t>             </a:t>
            </a:r>
            <a:r>
              <a:rPr lang="en-US" altLang="zh-TW" sz="1400" dirty="0">
                <a:latin typeface="Consolas" panose="020B0609020204030204" pitchFamily="49" charset="0"/>
              </a:rPr>
              <a:t>// SOP </a:t>
            </a:r>
            <a:r>
              <a:rPr lang="zh-TW" altLang="en-US" sz="1400" dirty="0">
                <a:latin typeface="Consolas" panose="020B0609020204030204" pitchFamily="49" charset="0"/>
              </a:rPr>
              <a:t>都為</a:t>
            </a:r>
            <a:r>
              <a:rPr lang="en-US" altLang="zh-TW" sz="1400" dirty="0">
                <a:latin typeface="Consolas" panose="020B0609020204030204" pitchFamily="49" charset="0"/>
              </a:rPr>
              <a:t>8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int? </a:t>
            </a:r>
            <a:r>
              <a:rPr lang="en-US" altLang="zh-TW" sz="1400" dirty="0" err="1">
                <a:latin typeface="Consolas" panose="020B0609020204030204" pitchFamily="49" charset="0"/>
              </a:rPr>
              <a:t>eqpid</a:t>
            </a:r>
            <a:r>
              <a:rPr lang="en-US" altLang="zh-TW" sz="1400" dirty="0">
                <a:latin typeface="Consolas" panose="020B0609020204030204" pitchFamily="49" charset="0"/>
              </a:rPr>
              <a:t>     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eqpno</a:t>
            </a:r>
            <a:r>
              <a:rPr lang="en-US" altLang="zh-TW" sz="1400" dirty="0">
                <a:latin typeface="Consolas" panose="020B0609020204030204" pitchFamily="49" charset="0"/>
              </a:rPr>
              <a:t>  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eqpname</a:t>
            </a:r>
            <a:r>
              <a:rPr lang="en-US" altLang="zh-TW" sz="1400" dirty="0">
                <a:latin typeface="Consolas" panose="020B0609020204030204" pitchFamily="49" charset="0"/>
              </a:rPr>
              <a:t>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int? </a:t>
            </a:r>
            <a:r>
              <a:rPr lang="en-US" altLang="zh-TW" sz="1400" dirty="0" err="1">
                <a:latin typeface="Consolas" panose="020B0609020204030204" pitchFamily="49" charset="0"/>
              </a:rPr>
              <a:t>iotId</a:t>
            </a:r>
            <a:r>
              <a:rPr lang="en-US" altLang="zh-TW" sz="1400" dirty="0">
                <a:latin typeface="Consolas" panose="020B0609020204030204" pitchFamily="49" charset="0"/>
              </a:rPr>
              <a:t>     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Iotno</a:t>
            </a:r>
            <a:r>
              <a:rPr lang="en-US" altLang="zh-TW" sz="1400" dirty="0">
                <a:latin typeface="Consolas" panose="020B0609020204030204" pitchFamily="49" charset="0"/>
              </a:rPr>
              <a:t>           // null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iotname</a:t>
            </a:r>
            <a:r>
              <a:rPr lang="en-US" altLang="zh-TW" sz="1400" dirty="0">
                <a:latin typeface="Consolas" panose="020B0609020204030204" pitchFamily="49" charset="0"/>
              </a:rPr>
              <a:t> 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defaultValue</a:t>
            </a:r>
            <a:r>
              <a:rPr lang="en-US" altLang="zh-TW" sz="1400" dirty="0">
                <a:latin typeface="Consolas" panose="020B0609020204030204" pitchFamily="49" charset="0"/>
              </a:rPr>
              <a:t>   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defaultValue2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minValue</a:t>
            </a:r>
            <a:r>
              <a:rPr lang="en-US" altLang="zh-TW" sz="1400" dirty="0">
                <a:latin typeface="Consolas" panose="020B0609020204030204" pitchFamily="49" charset="0"/>
              </a:rPr>
              <a:t>        // </a:t>
            </a:r>
            <a:r>
              <a:rPr lang="zh-TW" altLang="en-US" sz="1400" dirty="0">
                <a:latin typeface="Consolas" panose="020B0609020204030204" pitchFamily="49" charset="0"/>
              </a:rPr>
              <a:t>總秒數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maxValue</a:t>
            </a:r>
            <a:r>
              <a:rPr lang="en-US" altLang="zh-TW" sz="1400" dirty="0">
                <a:latin typeface="Consolas" panose="020B0609020204030204" pitchFamily="49" charset="0"/>
              </a:rPr>
              <a:t>        // null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bool </a:t>
            </a:r>
            <a:r>
              <a:rPr lang="en-US" altLang="zh-TW" sz="1400" dirty="0" err="1">
                <a:latin typeface="Consolas" panose="020B0609020204030204" pitchFamily="49" charset="0"/>
              </a:rPr>
              <a:t>isImage</a:t>
            </a:r>
            <a:r>
              <a:rPr lang="en-US" altLang="zh-TW" sz="1400" dirty="0">
                <a:latin typeface="Consolas" panose="020B0609020204030204" pitchFamily="49" charset="0"/>
              </a:rPr>
              <a:t>            //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bool </a:t>
            </a:r>
            <a:r>
              <a:rPr lang="en-US" altLang="zh-TW" sz="1400" dirty="0" err="1">
                <a:latin typeface="Consolas" panose="020B0609020204030204" pitchFamily="49" charset="0"/>
              </a:rPr>
              <a:t>isFile</a:t>
            </a:r>
            <a:r>
              <a:rPr lang="en-US" altLang="zh-TW" sz="1400" dirty="0">
                <a:latin typeface="Consolas" panose="020B0609020204030204" pitchFamily="49" charset="0"/>
              </a:rPr>
              <a:t>             //</a:t>
            </a:r>
          </a:p>
          <a:p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}</a:t>
            </a:r>
            <a:endParaRPr lang="zh-TW" altLang="en-US" sz="1400" dirty="0">
              <a:latin typeface="Consolas" panose="020B0609020204030204" pitchFamily="49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AFDD034-3228-46AA-A2CE-B4738FACC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095" y="902345"/>
            <a:ext cx="5858464" cy="5526514"/>
          </a:xfrm>
          <a:prstGeom prst="rect">
            <a:avLst/>
          </a:prstGeom>
        </p:spPr>
      </p:pic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BAFA6F28-74F3-47E5-813D-19C6A54AC7A7}"/>
              </a:ext>
            </a:extLst>
          </p:cNvPr>
          <p:cNvSpPr/>
          <p:nvPr/>
        </p:nvSpPr>
        <p:spPr>
          <a:xfrm>
            <a:off x="6320774" y="2073895"/>
            <a:ext cx="1069840" cy="3110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defaultValue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D8EA89AF-DAA0-4719-A17F-A1ADB51F3163}"/>
              </a:ext>
            </a:extLst>
          </p:cNvPr>
          <p:cNvSpPr/>
          <p:nvPr/>
        </p:nvSpPr>
        <p:spPr>
          <a:xfrm>
            <a:off x="6320774" y="4251377"/>
            <a:ext cx="1069840" cy="3110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defaultValue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矩形: 圓角 29">
            <a:extLst>
              <a:ext uri="{FF2B5EF4-FFF2-40B4-BE49-F238E27FC236}">
                <a16:creationId xmlns:a16="http://schemas.microsoft.com/office/drawing/2014/main" id="{C83652CD-4F39-4D58-9C83-B5EAF3C3D835}"/>
              </a:ext>
            </a:extLst>
          </p:cNvPr>
          <p:cNvSpPr/>
          <p:nvPr/>
        </p:nvSpPr>
        <p:spPr>
          <a:xfrm>
            <a:off x="6320774" y="5231953"/>
            <a:ext cx="1069840" cy="3110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defaultValue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020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90C5DF5-EE88-D1A5-4CC5-4A6B74980B27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0DE62A48-78BA-D6FB-A043-5612F5C2488F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圖片 13">
            <a:extLst>
              <a:ext uri="{FF2B5EF4-FFF2-40B4-BE49-F238E27FC236}">
                <a16:creationId xmlns:a16="http://schemas.microsoft.com/office/drawing/2014/main" id="{D47F4358-3B63-0B48-5242-A5B2CBBC5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137" y="2105747"/>
            <a:ext cx="9229725" cy="3514725"/>
          </a:xfrm>
          <a:prstGeom prst="rect">
            <a:avLst/>
          </a:prstGeom>
        </p:spPr>
      </p:pic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3E44329D-2EF6-F485-E872-65B19E54CE69}"/>
              </a:ext>
            </a:extLst>
          </p:cNvPr>
          <p:cNvSpPr/>
          <p:nvPr/>
        </p:nvSpPr>
        <p:spPr>
          <a:xfrm>
            <a:off x="1524000" y="3586018"/>
            <a:ext cx="831273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isPublish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2D8F36D8-0A48-C2EF-2360-673C5CC0BD74}"/>
              </a:ext>
            </a:extLst>
          </p:cNvPr>
          <p:cNvSpPr/>
          <p:nvPr/>
        </p:nvSpPr>
        <p:spPr>
          <a:xfrm>
            <a:off x="6950363" y="3586018"/>
            <a:ext cx="831273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isActive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1CB845BB-58DC-C560-CF13-D90C284A2F22}"/>
              </a:ext>
            </a:extLst>
          </p:cNvPr>
          <p:cNvSpPr/>
          <p:nvPr/>
        </p:nvSpPr>
        <p:spPr>
          <a:xfrm>
            <a:off x="6022109" y="3586017"/>
            <a:ext cx="831273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ver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矩形: 圓角 17">
            <a:extLst>
              <a:ext uri="{FF2B5EF4-FFF2-40B4-BE49-F238E27FC236}">
                <a16:creationId xmlns:a16="http://schemas.microsoft.com/office/drawing/2014/main" id="{7E70AC1B-BBA7-706B-C8D5-CBFD6DBBCFBE}"/>
              </a:ext>
            </a:extLst>
          </p:cNvPr>
          <p:cNvSpPr/>
          <p:nvPr/>
        </p:nvSpPr>
        <p:spPr>
          <a:xfrm>
            <a:off x="4272798" y="3586016"/>
            <a:ext cx="968840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mdcname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矩形: 圓角 18">
            <a:extLst>
              <a:ext uri="{FF2B5EF4-FFF2-40B4-BE49-F238E27FC236}">
                <a16:creationId xmlns:a16="http://schemas.microsoft.com/office/drawing/2014/main" id="{B06D5FAA-34A7-6AB7-CFB7-5FE1F9BD2435}"/>
              </a:ext>
            </a:extLst>
          </p:cNvPr>
          <p:cNvSpPr/>
          <p:nvPr/>
        </p:nvSpPr>
        <p:spPr>
          <a:xfrm>
            <a:off x="2651324" y="3586016"/>
            <a:ext cx="968840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mdcno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955C1DC5-CF8A-8E6D-D8A7-23E64532B7A0}"/>
              </a:ext>
            </a:extLst>
          </p:cNvPr>
          <p:cNvSpPr txBox="1"/>
          <p:nvPr/>
        </p:nvSpPr>
        <p:spPr>
          <a:xfrm>
            <a:off x="2272954" y="1016079"/>
            <a:ext cx="158969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 dirty="0">
                <a:latin typeface="Consolas" panose="020B0609020204030204" pitchFamily="49" charset="0"/>
              </a:rPr>
              <a:t>web/mdc/list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3F2D72A-4B81-5E0B-BCD9-704D9A4B9919}"/>
              </a:ext>
            </a:extLst>
          </p:cNvPr>
          <p:cNvSpPr/>
          <p:nvPr/>
        </p:nvSpPr>
        <p:spPr>
          <a:xfrm>
            <a:off x="1524000" y="4294909"/>
            <a:ext cx="6257636" cy="122843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: 圓角 21">
            <a:extLst>
              <a:ext uri="{FF2B5EF4-FFF2-40B4-BE49-F238E27FC236}">
                <a16:creationId xmlns:a16="http://schemas.microsoft.com/office/drawing/2014/main" id="{368D8DE3-3BD6-D3FA-8B14-DBAFCFE13335}"/>
              </a:ext>
            </a:extLst>
          </p:cNvPr>
          <p:cNvSpPr/>
          <p:nvPr/>
        </p:nvSpPr>
        <p:spPr>
          <a:xfrm>
            <a:off x="9873672" y="4442692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23" name="矩形: 圓角 22">
            <a:extLst>
              <a:ext uri="{FF2B5EF4-FFF2-40B4-BE49-F238E27FC236}">
                <a16:creationId xmlns:a16="http://schemas.microsoft.com/office/drawing/2014/main" id="{F988CC92-9351-9645-DCEA-D611B2D71560}"/>
              </a:ext>
            </a:extLst>
          </p:cNvPr>
          <p:cNvSpPr/>
          <p:nvPr/>
        </p:nvSpPr>
        <p:spPr>
          <a:xfrm>
            <a:off x="9873672" y="5022345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D60A4320-503D-5D45-82EC-70636EE3CACB}"/>
              </a:ext>
            </a:extLst>
          </p:cNvPr>
          <p:cNvSpPr/>
          <p:nvPr/>
        </p:nvSpPr>
        <p:spPr>
          <a:xfrm>
            <a:off x="2013879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料號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9753242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D5F4F673-A1A9-4843-C0E6-E9E6C71C0CD6}"/>
              </a:ext>
            </a:extLst>
          </p:cNvPr>
          <p:cNvCxnSpPr>
            <a:cxnSpLocks/>
          </p:cNvCxnSpPr>
          <p:nvPr/>
        </p:nvCxnSpPr>
        <p:spPr>
          <a:xfrm>
            <a:off x="5922464" y="568947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6437742" y="319798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點下新增</a:t>
            </a:r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CA492D73-B1A2-F7E7-F7E9-DC8BB9D56408}"/>
              </a:ext>
            </a:extLst>
          </p:cNvPr>
          <p:cNvSpPr/>
          <p:nvPr/>
        </p:nvSpPr>
        <p:spPr>
          <a:xfrm>
            <a:off x="3646054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編輯站點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</a:t>
            </a:r>
          </a:p>
        </p:txBody>
      </p:sp>
      <p:sp>
        <p:nvSpPr>
          <p:cNvPr id="14" name="菱形 13">
            <a:extLst>
              <a:ext uri="{FF2B5EF4-FFF2-40B4-BE49-F238E27FC236}">
                <a16:creationId xmlns:a16="http://schemas.microsoft.com/office/drawing/2014/main" id="{B2CC184B-D47E-74B1-E21F-00DDA61B589D}"/>
              </a:ext>
            </a:extLst>
          </p:cNvPr>
          <p:cNvSpPr/>
          <p:nvPr/>
        </p:nvSpPr>
        <p:spPr>
          <a:xfrm>
            <a:off x="5278229" y="338498"/>
            <a:ext cx="406400" cy="4064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3D159A92-2EED-2763-0ED6-2F989A69ACAB}"/>
              </a:ext>
            </a:extLst>
          </p:cNvPr>
          <p:cNvCxnSpPr>
            <a:cxnSpLocks/>
          </p:cNvCxnSpPr>
          <p:nvPr/>
        </p:nvCxnSpPr>
        <p:spPr>
          <a:xfrm>
            <a:off x="3126509" y="563873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7A881235-AB34-DE20-06E0-F0841D0E11FB}"/>
              </a:ext>
            </a:extLst>
          </p:cNvPr>
          <p:cNvSpPr txBox="1"/>
          <p:nvPr/>
        </p:nvSpPr>
        <p:spPr>
          <a:xfrm>
            <a:off x="5848924" y="260307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save</a:t>
            </a:r>
            <a:endParaRPr lang="zh-TW" altLang="en-US" sz="1200" dirty="0"/>
          </a:p>
        </p:txBody>
      </p: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C7CC6E8C-E3B8-387F-1B50-29C17F2F3BA9}"/>
              </a:ext>
            </a:extLst>
          </p:cNvPr>
          <p:cNvCxnSpPr>
            <a:cxnSpLocks/>
          </p:cNvCxnSpPr>
          <p:nvPr/>
        </p:nvCxnSpPr>
        <p:spPr>
          <a:xfrm>
            <a:off x="1496291" y="563873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4374B203-44BD-2CA7-33B8-29A231067B18}"/>
              </a:ext>
            </a:extLst>
          </p:cNvPr>
          <p:cNvCxnSpPr>
            <a:cxnSpLocks/>
          </p:cNvCxnSpPr>
          <p:nvPr/>
        </p:nvCxnSpPr>
        <p:spPr>
          <a:xfrm>
            <a:off x="4761346" y="522308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C8447D0A-1C2C-3013-E7D4-9A7FC600EE0E}"/>
              </a:ext>
            </a:extLst>
          </p:cNvPr>
          <p:cNvCxnSpPr>
            <a:cxnSpLocks/>
          </p:cNvCxnSpPr>
          <p:nvPr/>
        </p:nvCxnSpPr>
        <p:spPr>
          <a:xfrm>
            <a:off x="7672754" y="563873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矩形: 圓角 20">
            <a:extLst>
              <a:ext uri="{FF2B5EF4-FFF2-40B4-BE49-F238E27FC236}">
                <a16:creationId xmlns:a16="http://schemas.microsoft.com/office/drawing/2014/main" id="{CE514960-0ED6-24F1-E666-EA07CAD1F273}"/>
              </a:ext>
            </a:extLst>
          </p:cNvPr>
          <p:cNvSpPr/>
          <p:nvPr/>
        </p:nvSpPr>
        <p:spPr>
          <a:xfrm>
            <a:off x="8229948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站點清單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</a:t>
            </a:r>
          </a:p>
        </p:txBody>
      </p: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238A7755-7281-030F-79B1-6BC3D9672C8B}"/>
              </a:ext>
            </a:extLst>
          </p:cNvPr>
          <p:cNvCxnSpPr>
            <a:cxnSpLocks/>
          </p:cNvCxnSpPr>
          <p:nvPr/>
        </p:nvCxnSpPr>
        <p:spPr>
          <a:xfrm>
            <a:off x="9302972" y="537306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矩形: 圓角 22">
            <a:extLst>
              <a:ext uri="{FF2B5EF4-FFF2-40B4-BE49-F238E27FC236}">
                <a16:creationId xmlns:a16="http://schemas.microsoft.com/office/drawing/2014/main" id="{30EC7794-FA8F-49EA-BE6B-9D8433719FC2}"/>
              </a:ext>
            </a:extLst>
          </p:cNvPr>
          <p:cNvSpPr/>
          <p:nvPr/>
        </p:nvSpPr>
        <p:spPr>
          <a:xfrm>
            <a:off x="6513942" y="11411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途程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主頁面</a:t>
            </a:r>
          </a:p>
        </p:txBody>
      </p:sp>
      <p:cxnSp>
        <p:nvCxnSpPr>
          <p:cNvPr id="25" name="接點: 肘形 24">
            <a:extLst>
              <a:ext uri="{FF2B5EF4-FFF2-40B4-BE49-F238E27FC236}">
                <a16:creationId xmlns:a16="http://schemas.microsoft.com/office/drawing/2014/main" id="{F760C1F4-316B-81C8-5BA7-BCEB7D650D9E}"/>
              </a:ext>
            </a:extLst>
          </p:cNvPr>
          <p:cNvCxnSpPr>
            <a:stCxn id="14" idx="2"/>
            <a:endCxn id="23" idx="1"/>
          </p:cNvCxnSpPr>
          <p:nvPr/>
        </p:nvCxnSpPr>
        <p:spPr>
          <a:xfrm rot="16200000" flipH="1">
            <a:off x="5674984" y="551342"/>
            <a:ext cx="645403" cy="103251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D1E7DDF5-04FE-091E-39F0-5200D1C4996A}"/>
              </a:ext>
            </a:extLst>
          </p:cNvPr>
          <p:cNvSpPr txBox="1"/>
          <p:nvPr/>
        </p:nvSpPr>
        <p:spPr>
          <a:xfrm>
            <a:off x="5668179" y="106759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/>
              <a:t>返回列表</a:t>
            </a:r>
          </a:p>
        </p:txBody>
      </p:sp>
      <p:pic>
        <p:nvPicPr>
          <p:cNvPr id="27" name="圖片 26">
            <a:extLst>
              <a:ext uri="{FF2B5EF4-FFF2-40B4-BE49-F238E27FC236}">
                <a16:creationId xmlns:a16="http://schemas.microsoft.com/office/drawing/2014/main" id="{E45B3A82-A9C9-EC9F-3BE5-BA9E9BB85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82" y="2872365"/>
            <a:ext cx="9229725" cy="3514725"/>
          </a:xfrm>
          <a:prstGeom prst="rect">
            <a:avLst/>
          </a:prstGeom>
        </p:spPr>
      </p:pic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F9433D2F-3AF3-F2BA-F066-6059B716359C}"/>
              </a:ext>
            </a:extLst>
          </p:cNvPr>
          <p:cNvSpPr/>
          <p:nvPr/>
        </p:nvSpPr>
        <p:spPr>
          <a:xfrm>
            <a:off x="9886517" y="5209310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6A22DA25-99FA-8D3A-B973-2BF4DDEF11E0}"/>
              </a:ext>
            </a:extLst>
          </p:cNvPr>
          <p:cNvSpPr/>
          <p:nvPr/>
        </p:nvSpPr>
        <p:spPr>
          <a:xfrm>
            <a:off x="9886517" y="5788963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2B508C8-BB6D-B897-1328-C0869D0F6CAB}"/>
              </a:ext>
            </a:extLst>
          </p:cNvPr>
          <p:cNvSpPr/>
          <p:nvPr/>
        </p:nvSpPr>
        <p:spPr>
          <a:xfrm flipV="1">
            <a:off x="9302973" y="2921792"/>
            <a:ext cx="1394337" cy="5880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9893C779-10A4-385B-8B8F-0AC91776FDD0}"/>
              </a:ext>
            </a:extLst>
          </p:cNvPr>
          <p:cNvSpPr txBox="1"/>
          <p:nvPr/>
        </p:nvSpPr>
        <p:spPr>
          <a:xfrm>
            <a:off x="6273447" y="1752723"/>
            <a:ext cx="171663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 dirty="0">
                <a:latin typeface="Consolas" panose="020B0609020204030204" pitchFamily="49" charset="0"/>
              </a:rPr>
              <a:t>web/mdc/create</a:t>
            </a:r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35C0A-8107-2C2E-B306-2180E166F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4120278F-8112-3F9C-555A-330153C2500B}"/>
              </a:ext>
            </a:extLst>
          </p:cNvPr>
          <p:cNvSpPr/>
          <p:nvPr/>
        </p:nvSpPr>
        <p:spPr>
          <a:xfrm>
            <a:off x="2013879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料號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630A9BE8-35A9-CFF8-2DB5-EB5D051EF245}"/>
              </a:ext>
            </a:extLst>
          </p:cNvPr>
          <p:cNvSpPr/>
          <p:nvPr/>
        </p:nvSpPr>
        <p:spPr>
          <a:xfrm>
            <a:off x="9753242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C2BD273F-D620-D138-A0DC-AAF9CD812901}"/>
              </a:ext>
            </a:extLst>
          </p:cNvPr>
          <p:cNvCxnSpPr>
            <a:cxnSpLocks/>
          </p:cNvCxnSpPr>
          <p:nvPr/>
        </p:nvCxnSpPr>
        <p:spPr>
          <a:xfrm>
            <a:off x="5922464" y="568947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4DDD9151-9AE0-3596-5BAB-EF5924C08113}"/>
              </a:ext>
            </a:extLst>
          </p:cNvPr>
          <p:cNvSpPr/>
          <p:nvPr/>
        </p:nvSpPr>
        <p:spPr>
          <a:xfrm>
            <a:off x="6437742" y="319798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5CD59785-066D-0E94-9179-B2F399FDD36B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點下複製</a:t>
            </a:r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0B6CEB70-3760-F810-C879-85CD9B38051B}"/>
              </a:ext>
            </a:extLst>
          </p:cNvPr>
          <p:cNvSpPr/>
          <p:nvPr/>
        </p:nvSpPr>
        <p:spPr>
          <a:xfrm>
            <a:off x="3646054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編輯站點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</a:t>
            </a:r>
          </a:p>
        </p:txBody>
      </p:sp>
      <p:sp>
        <p:nvSpPr>
          <p:cNvPr id="14" name="菱形 13">
            <a:extLst>
              <a:ext uri="{FF2B5EF4-FFF2-40B4-BE49-F238E27FC236}">
                <a16:creationId xmlns:a16="http://schemas.microsoft.com/office/drawing/2014/main" id="{C580C4AE-1F66-CF79-0490-974A9FAC6143}"/>
              </a:ext>
            </a:extLst>
          </p:cNvPr>
          <p:cNvSpPr/>
          <p:nvPr/>
        </p:nvSpPr>
        <p:spPr>
          <a:xfrm>
            <a:off x="5278229" y="338498"/>
            <a:ext cx="406400" cy="4064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34FD46AB-6516-767C-B4BB-36C5DCD5CEEF}"/>
              </a:ext>
            </a:extLst>
          </p:cNvPr>
          <p:cNvCxnSpPr>
            <a:cxnSpLocks/>
          </p:cNvCxnSpPr>
          <p:nvPr/>
        </p:nvCxnSpPr>
        <p:spPr>
          <a:xfrm>
            <a:off x="3126509" y="563873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9A23D845-0025-B28D-DFE6-37336E1E3BAF}"/>
              </a:ext>
            </a:extLst>
          </p:cNvPr>
          <p:cNvSpPr txBox="1"/>
          <p:nvPr/>
        </p:nvSpPr>
        <p:spPr>
          <a:xfrm>
            <a:off x="5848924" y="260307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save</a:t>
            </a:r>
            <a:endParaRPr lang="zh-TW" altLang="en-US" sz="1200" dirty="0"/>
          </a:p>
        </p:txBody>
      </p: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CC72E39F-3050-428C-F3C3-31F81C628F09}"/>
              </a:ext>
            </a:extLst>
          </p:cNvPr>
          <p:cNvCxnSpPr>
            <a:cxnSpLocks/>
          </p:cNvCxnSpPr>
          <p:nvPr/>
        </p:nvCxnSpPr>
        <p:spPr>
          <a:xfrm>
            <a:off x="1496291" y="563873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5A0EFA5B-CF4F-6CFF-8C17-EBE723177F19}"/>
              </a:ext>
            </a:extLst>
          </p:cNvPr>
          <p:cNvCxnSpPr>
            <a:cxnSpLocks/>
          </p:cNvCxnSpPr>
          <p:nvPr/>
        </p:nvCxnSpPr>
        <p:spPr>
          <a:xfrm>
            <a:off x="4761346" y="522308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BED7CDB9-2F1D-1696-983A-DA8DEDCB9C1E}"/>
              </a:ext>
            </a:extLst>
          </p:cNvPr>
          <p:cNvCxnSpPr>
            <a:cxnSpLocks/>
          </p:cNvCxnSpPr>
          <p:nvPr/>
        </p:nvCxnSpPr>
        <p:spPr>
          <a:xfrm>
            <a:off x="7672754" y="563873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矩形: 圓角 20">
            <a:extLst>
              <a:ext uri="{FF2B5EF4-FFF2-40B4-BE49-F238E27FC236}">
                <a16:creationId xmlns:a16="http://schemas.microsoft.com/office/drawing/2014/main" id="{96CEEB21-3C8E-EE04-34B8-AA75CAE205BC}"/>
              </a:ext>
            </a:extLst>
          </p:cNvPr>
          <p:cNvSpPr/>
          <p:nvPr/>
        </p:nvSpPr>
        <p:spPr>
          <a:xfrm>
            <a:off x="8229948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站點清單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</a:t>
            </a:r>
          </a:p>
        </p:txBody>
      </p: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72C37C53-EE7A-63CE-A71E-303A11EBF215}"/>
              </a:ext>
            </a:extLst>
          </p:cNvPr>
          <p:cNvCxnSpPr>
            <a:cxnSpLocks/>
          </p:cNvCxnSpPr>
          <p:nvPr/>
        </p:nvCxnSpPr>
        <p:spPr>
          <a:xfrm>
            <a:off x="9302972" y="537306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矩形: 圓角 22">
            <a:extLst>
              <a:ext uri="{FF2B5EF4-FFF2-40B4-BE49-F238E27FC236}">
                <a16:creationId xmlns:a16="http://schemas.microsoft.com/office/drawing/2014/main" id="{729591DF-E72E-B940-ED39-37B75DB77470}"/>
              </a:ext>
            </a:extLst>
          </p:cNvPr>
          <p:cNvSpPr/>
          <p:nvPr/>
        </p:nvSpPr>
        <p:spPr>
          <a:xfrm>
            <a:off x="6513942" y="11411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途程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主頁面</a:t>
            </a:r>
          </a:p>
        </p:txBody>
      </p:sp>
      <p:cxnSp>
        <p:nvCxnSpPr>
          <p:cNvPr id="25" name="接點: 肘形 24">
            <a:extLst>
              <a:ext uri="{FF2B5EF4-FFF2-40B4-BE49-F238E27FC236}">
                <a16:creationId xmlns:a16="http://schemas.microsoft.com/office/drawing/2014/main" id="{6CB3D115-0096-691F-B41B-409FE0113FDB}"/>
              </a:ext>
            </a:extLst>
          </p:cNvPr>
          <p:cNvCxnSpPr>
            <a:stCxn id="14" idx="2"/>
            <a:endCxn id="23" idx="1"/>
          </p:cNvCxnSpPr>
          <p:nvPr/>
        </p:nvCxnSpPr>
        <p:spPr>
          <a:xfrm rot="16200000" flipH="1">
            <a:off x="5674984" y="551342"/>
            <a:ext cx="645403" cy="103251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BBF5C925-9E9B-1EB6-90FB-A60BA330C242}"/>
              </a:ext>
            </a:extLst>
          </p:cNvPr>
          <p:cNvSpPr txBox="1"/>
          <p:nvPr/>
        </p:nvSpPr>
        <p:spPr>
          <a:xfrm>
            <a:off x="5668179" y="106759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/>
              <a:t>返回列表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6B4AABF7-9672-B321-28AD-6FF0BCD59A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82" y="2872365"/>
            <a:ext cx="9229725" cy="3514725"/>
          </a:xfrm>
          <a:prstGeom prst="rect">
            <a:avLst/>
          </a:prstGeom>
        </p:spPr>
      </p:pic>
      <p:sp>
        <p:nvSpPr>
          <p:cNvPr id="7" name="矩形: 圓角 6">
            <a:extLst>
              <a:ext uri="{FF2B5EF4-FFF2-40B4-BE49-F238E27FC236}">
                <a16:creationId xmlns:a16="http://schemas.microsoft.com/office/drawing/2014/main" id="{DB63D731-FB0D-7467-5DAD-DE8D530C18A3}"/>
              </a:ext>
            </a:extLst>
          </p:cNvPr>
          <p:cNvSpPr/>
          <p:nvPr/>
        </p:nvSpPr>
        <p:spPr>
          <a:xfrm>
            <a:off x="9886517" y="5209310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A2477CED-C54C-17D5-CBA7-9747F0BE538D}"/>
              </a:ext>
            </a:extLst>
          </p:cNvPr>
          <p:cNvSpPr/>
          <p:nvPr/>
        </p:nvSpPr>
        <p:spPr>
          <a:xfrm>
            <a:off x="9886517" y="5788963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60AC1CD-58B8-29C7-E5AC-E6CD096A4575}"/>
              </a:ext>
            </a:extLst>
          </p:cNvPr>
          <p:cNvSpPr/>
          <p:nvPr/>
        </p:nvSpPr>
        <p:spPr>
          <a:xfrm>
            <a:off x="8213082" y="5209310"/>
            <a:ext cx="801610" cy="3232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EC5D71DC-1648-A233-B3E7-E69F0A556F9F}"/>
              </a:ext>
            </a:extLst>
          </p:cNvPr>
          <p:cNvSpPr txBox="1"/>
          <p:nvPr/>
        </p:nvSpPr>
        <p:spPr>
          <a:xfrm>
            <a:off x="6273447" y="1752723"/>
            <a:ext cx="171663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 dirty="0">
                <a:latin typeface="Consolas" panose="020B0609020204030204" pitchFamily="49" charset="0"/>
              </a:rPr>
              <a:t>web/mdc/create</a:t>
            </a:r>
          </a:p>
        </p:txBody>
      </p:sp>
    </p:spTree>
    <p:extLst>
      <p:ext uri="{BB962C8B-B14F-4D97-AF65-F5344CB8AC3E}">
        <p14:creationId xmlns:p14="http://schemas.microsoft.com/office/powerpoint/2010/main" val="3256505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1858D-2ECC-0A92-264A-7613777DE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C053D477-AA87-C3D9-D9B2-B6C3D5927ED1}"/>
              </a:ext>
            </a:extLst>
          </p:cNvPr>
          <p:cNvSpPr/>
          <p:nvPr/>
        </p:nvSpPr>
        <p:spPr>
          <a:xfrm>
            <a:off x="8109170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658832FB-473F-2E05-DC7F-26C2E2EBEDC1}"/>
              </a:ext>
            </a:extLst>
          </p:cNvPr>
          <p:cNvCxnSpPr>
            <a:cxnSpLocks/>
          </p:cNvCxnSpPr>
          <p:nvPr/>
        </p:nvCxnSpPr>
        <p:spPr>
          <a:xfrm>
            <a:off x="4278392" y="568948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EC0ACB34-7E19-E0AB-1AD7-9CF55BE69C52}"/>
              </a:ext>
            </a:extLst>
          </p:cNvPr>
          <p:cNvSpPr/>
          <p:nvPr/>
        </p:nvSpPr>
        <p:spPr>
          <a:xfrm>
            <a:off x="4793670" y="319799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24389116-39E6-48B8-2A01-A2FB2183A0F7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點下改版</a:t>
            </a:r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2D19C65B-292A-0275-AB36-D1EF790EF6AD}"/>
              </a:ext>
            </a:extLst>
          </p:cNvPr>
          <p:cNvSpPr/>
          <p:nvPr/>
        </p:nvSpPr>
        <p:spPr>
          <a:xfrm>
            <a:off x="2001982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編輯站點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</a:t>
            </a:r>
          </a:p>
        </p:txBody>
      </p:sp>
      <p:sp>
        <p:nvSpPr>
          <p:cNvPr id="14" name="菱形 13">
            <a:extLst>
              <a:ext uri="{FF2B5EF4-FFF2-40B4-BE49-F238E27FC236}">
                <a16:creationId xmlns:a16="http://schemas.microsoft.com/office/drawing/2014/main" id="{E818745A-1A05-7296-9158-AB61779C1DDF}"/>
              </a:ext>
            </a:extLst>
          </p:cNvPr>
          <p:cNvSpPr/>
          <p:nvPr/>
        </p:nvSpPr>
        <p:spPr>
          <a:xfrm>
            <a:off x="3634157" y="338499"/>
            <a:ext cx="406400" cy="4064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10799B04-150C-A4E4-1C9E-8ACBAC5A4620}"/>
              </a:ext>
            </a:extLst>
          </p:cNvPr>
          <p:cNvCxnSpPr>
            <a:cxnSpLocks/>
          </p:cNvCxnSpPr>
          <p:nvPr/>
        </p:nvCxnSpPr>
        <p:spPr>
          <a:xfrm>
            <a:off x="1482437" y="563874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7CBFCB52-7C76-91AE-9F9C-900E33E5A7E8}"/>
              </a:ext>
            </a:extLst>
          </p:cNvPr>
          <p:cNvSpPr txBox="1"/>
          <p:nvPr/>
        </p:nvSpPr>
        <p:spPr>
          <a:xfrm>
            <a:off x="4204852" y="260308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save</a:t>
            </a:r>
            <a:endParaRPr lang="zh-TW" altLang="en-US" sz="1200" dirty="0"/>
          </a:p>
        </p:txBody>
      </p: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9381F8F7-A543-21DB-D2BD-078B64A4DF80}"/>
              </a:ext>
            </a:extLst>
          </p:cNvPr>
          <p:cNvCxnSpPr>
            <a:cxnSpLocks/>
          </p:cNvCxnSpPr>
          <p:nvPr/>
        </p:nvCxnSpPr>
        <p:spPr>
          <a:xfrm>
            <a:off x="3117274" y="522309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1D1DA3F0-2013-5FD3-7688-7052680E8D1B}"/>
              </a:ext>
            </a:extLst>
          </p:cNvPr>
          <p:cNvCxnSpPr>
            <a:cxnSpLocks/>
          </p:cNvCxnSpPr>
          <p:nvPr/>
        </p:nvCxnSpPr>
        <p:spPr>
          <a:xfrm>
            <a:off x="6028682" y="563874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矩形: 圓角 20">
            <a:extLst>
              <a:ext uri="{FF2B5EF4-FFF2-40B4-BE49-F238E27FC236}">
                <a16:creationId xmlns:a16="http://schemas.microsoft.com/office/drawing/2014/main" id="{6750DF33-33B9-0ACB-8E8A-C52134E380FB}"/>
              </a:ext>
            </a:extLst>
          </p:cNvPr>
          <p:cNvSpPr/>
          <p:nvPr/>
        </p:nvSpPr>
        <p:spPr>
          <a:xfrm>
            <a:off x="6585876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站點清單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</a:t>
            </a:r>
          </a:p>
        </p:txBody>
      </p: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5C7DB5F5-06FD-CECC-D20C-BCDB7B4476D1}"/>
              </a:ext>
            </a:extLst>
          </p:cNvPr>
          <p:cNvCxnSpPr>
            <a:cxnSpLocks/>
          </p:cNvCxnSpPr>
          <p:nvPr/>
        </p:nvCxnSpPr>
        <p:spPr>
          <a:xfrm>
            <a:off x="7658900" y="537307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矩形: 圓角 22">
            <a:extLst>
              <a:ext uri="{FF2B5EF4-FFF2-40B4-BE49-F238E27FC236}">
                <a16:creationId xmlns:a16="http://schemas.microsoft.com/office/drawing/2014/main" id="{765E464F-7473-E36F-3BAA-A37EDAFC96B0}"/>
              </a:ext>
            </a:extLst>
          </p:cNvPr>
          <p:cNvSpPr/>
          <p:nvPr/>
        </p:nvSpPr>
        <p:spPr>
          <a:xfrm>
            <a:off x="4869870" y="114115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途程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主頁面</a:t>
            </a:r>
          </a:p>
        </p:txBody>
      </p:sp>
      <p:cxnSp>
        <p:nvCxnSpPr>
          <p:cNvPr id="25" name="接點: 肘形 24">
            <a:extLst>
              <a:ext uri="{FF2B5EF4-FFF2-40B4-BE49-F238E27FC236}">
                <a16:creationId xmlns:a16="http://schemas.microsoft.com/office/drawing/2014/main" id="{3CBF71A4-D7F9-BE55-A892-D6C9ECC1F990}"/>
              </a:ext>
            </a:extLst>
          </p:cNvPr>
          <p:cNvCxnSpPr>
            <a:stCxn id="14" idx="2"/>
            <a:endCxn id="23" idx="1"/>
          </p:cNvCxnSpPr>
          <p:nvPr/>
        </p:nvCxnSpPr>
        <p:spPr>
          <a:xfrm rot="16200000" flipH="1">
            <a:off x="4030912" y="551343"/>
            <a:ext cx="645403" cy="103251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30EFE2A1-8744-0ED8-A818-2D30818C584F}"/>
              </a:ext>
            </a:extLst>
          </p:cNvPr>
          <p:cNvSpPr txBox="1"/>
          <p:nvPr/>
        </p:nvSpPr>
        <p:spPr>
          <a:xfrm>
            <a:off x="4024107" y="10675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/>
              <a:t>返回列表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D40CAF67-6970-3EC9-6FBA-B2C7A4459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82" y="2872365"/>
            <a:ext cx="9229725" cy="3514725"/>
          </a:xfrm>
          <a:prstGeom prst="rect">
            <a:avLst/>
          </a:prstGeom>
        </p:spPr>
      </p:pic>
      <p:sp>
        <p:nvSpPr>
          <p:cNvPr id="7" name="矩形: 圓角 6">
            <a:extLst>
              <a:ext uri="{FF2B5EF4-FFF2-40B4-BE49-F238E27FC236}">
                <a16:creationId xmlns:a16="http://schemas.microsoft.com/office/drawing/2014/main" id="{5B28EBC7-3CEC-88EE-A66E-E666FA1972E9}"/>
              </a:ext>
            </a:extLst>
          </p:cNvPr>
          <p:cNvSpPr/>
          <p:nvPr/>
        </p:nvSpPr>
        <p:spPr>
          <a:xfrm>
            <a:off x="9886517" y="5209310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AB57DB71-B872-3A3D-1212-96B0AD63E957}"/>
              </a:ext>
            </a:extLst>
          </p:cNvPr>
          <p:cNvSpPr/>
          <p:nvPr/>
        </p:nvSpPr>
        <p:spPr>
          <a:xfrm>
            <a:off x="9886517" y="5788963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61937C1-550F-669D-0BDD-85D4340DB7D0}"/>
              </a:ext>
            </a:extLst>
          </p:cNvPr>
          <p:cNvSpPr/>
          <p:nvPr/>
        </p:nvSpPr>
        <p:spPr>
          <a:xfrm>
            <a:off x="8958193" y="5181600"/>
            <a:ext cx="878821" cy="4156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14EE426-2C7D-363B-4BE6-41023267F5E1}"/>
              </a:ext>
            </a:extLst>
          </p:cNvPr>
          <p:cNvSpPr txBox="1"/>
          <p:nvPr/>
        </p:nvSpPr>
        <p:spPr>
          <a:xfrm>
            <a:off x="6273447" y="1752723"/>
            <a:ext cx="171663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 dirty="0">
                <a:latin typeface="Consolas" panose="020B0609020204030204" pitchFamily="49" charset="0"/>
              </a:rPr>
              <a:t>web/mdc/create</a:t>
            </a:r>
          </a:p>
        </p:txBody>
      </p:sp>
    </p:spTree>
    <p:extLst>
      <p:ext uri="{BB962C8B-B14F-4D97-AF65-F5344CB8AC3E}">
        <p14:creationId xmlns:p14="http://schemas.microsoft.com/office/powerpoint/2010/main" val="2001002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4F9F9-2415-ED41-AE54-6730F3625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DBACA68D-8E54-BA34-4FCD-A99ACE1F9FDD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設定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檢視</a:t>
            </a: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073D2B17-7BFD-B8F2-E6AB-71F698FAA461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38405C1D-B0AB-8226-EFE8-6CD84BDCB1D3}"/>
              </a:ext>
            </a:extLst>
          </p:cNvPr>
          <p:cNvSpPr/>
          <p:nvPr/>
        </p:nvSpPr>
        <p:spPr>
          <a:xfrm>
            <a:off x="2297721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站點清單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38DC597-E1E7-A913-273C-D564ED4AB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82" y="2872365"/>
            <a:ext cx="9229725" cy="3514725"/>
          </a:xfrm>
          <a:prstGeom prst="rect">
            <a:avLst/>
          </a:prstGeom>
        </p:spPr>
      </p:pic>
      <p:sp>
        <p:nvSpPr>
          <p:cNvPr id="8" name="矩形: 圓角 7">
            <a:extLst>
              <a:ext uri="{FF2B5EF4-FFF2-40B4-BE49-F238E27FC236}">
                <a16:creationId xmlns:a16="http://schemas.microsoft.com/office/drawing/2014/main" id="{C3D5078E-F03A-A84C-7BBB-519EDB1C4B8F}"/>
              </a:ext>
            </a:extLst>
          </p:cNvPr>
          <p:cNvSpPr/>
          <p:nvPr/>
        </p:nvSpPr>
        <p:spPr>
          <a:xfrm>
            <a:off x="9886517" y="5209310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70E2D95B-E1CE-DD5E-CA73-59DD48EF8D70}"/>
              </a:ext>
            </a:extLst>
          </p:cNvPr>
          <p:cNvSpPr/>
          <p:nvPr/>
        </p:nvSpPr>
        <p:spPr>
          <a:xfrm>
            <a:off x="9886517" y="5788963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90E91CA-F7EB-8E70-A3CB-FB32F696C04F}"/>
              </a:ext>
            </a:extLst>
          </p:cNvPr>
          <p:cNvSpPr/>
          <p:nvPr/>
        </p:nvSpPr>
        <p:spPr>
          <a:xfrm>
            <a:off x="9821863" y="4611109"/>
            <a:ext cx="1089891" cy="166038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9E59F832-BF78-E30B-4D94-376526553864}"/>
              </a:ext>
            </a:extLst>
          </p:cNvPr>
          <p:cNvSpPr/>
          <p:nvPr/>
        </p:nvSpPr>
        <p:spPr>
          <a:xfrm>
            <a:off x="10122697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571E02D0-23D7-E6F3-9233-645B70C95CE0}"/>
              </a:ext>
            </a:extLst>
          </p:cNvPr>
          <p:cNvCxnSpPr>
            <a:cxnSpLocks/>
          </p:cNvCxnSpPr>
          <p:nvPr/>
        </p:nvCxnSpPr>
        <p:spPr>
          <a:xfrm>
            <a:off x="6291919" y="568947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平行四邊形 18">
            <a:extLst>
              <a:ext uri="{FF2B5EF4-FFF2-40B4-BE49-F238E27FC236}">
                <a16:creationId xmlns:a16="http://schemas.microsoft.com/office/drawing/2014/main" id="{925C8CD5-AF98-4AB4-4433-19FB38D0EB11}"/>
              </a:ext>
            </a:extLst>
          </p:cNvPr>
          <p:cNvSpPr/>
          <p:nvPr/>
        </p:nvSpPr>
        <p:spPr>
          <a:xfrm>
            <a:off x="6807197" y="319798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20" name="矩形: 圓角 19">
            <a:extLst>
              <a:ext uri="{FF2B5EF4-FFF2-40B4-BE49-F238E27FC236}">
                <a16:creationId xmlns:a16="http://schemas.microsoft.com/office/drawing/2014/main" id="{D7F882DE-9E0C-4412-CD5B-9EBE7233E8C1}"/>
              </a:ext>
            </a:extLst>
          </p:cNvPr>
          <p:cNvSpPr/>
          <p:nvPr/>
        </p:nvSpPr>
        <p:spPr>
          <a:xfrm>
            <a:off x="4015509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編輯站點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</a:t>
            </a:r>
          </a:p>
        </p:txBody>
      </p:sp>
      <p:sp>
        <p:nvSpPr>
          <p:cNvPr id="21" name="菱形 20">
            <a:extLst>
              <a:ext uri="{FF2B5EF4-FFF2-40B4-BE49-F238E27FC236}">
                <a16:creationId xmlns:a16="http://schemas.microsoft.com/office/drawing/2014/main" id="{2C6995F2-5CBC-A7C3-E6C1-4504DC0D53D7}"/>
              </a:ext>
            </a:extLst>
          </p:cNvPr>
          <p:cNvSpPr/>
          <p:nvPr/>
        </p:nvSpPr>
        <p:spPr>
          <a:xfrm>
            <a:off x="5647684" y="338498"/>
            <a:ext cx="406400" cy="4064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B0DBE549-55C6-48E7-6B40-C69981503A91}"/>
              </a:ext>
            </a:extLst>
          </p:cNvPr>
          <p:cNvCxnSpPr>
            <a:cxnSpLocks/>
          </p:cNvCxnSpPr>
          <p:nvPr/>
        </p:nvCxnSpPr>
        <p:spPr>
          <a:xfrm>
            <a:off x="3495964" y="563873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EE8497E2-4F66-2BFD-5D5C-F01A710BCE1A}"/>
              </a:ext>
            </a:extLst>
          </p:cNvPr>
          <p:cNvSpPr txBox="1"/>
          <p:nvPr/>
        </p:nvSpPr>
        <p:spPr>
          <a:xfrm>
            <a:off x="6218379" y="260307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save</a:t>
            </a:r>
            <a:endParaRPr lang="zh-TW" altLang="en-US" sz="1200" dirty="0"/>
          </a:p>
        </p:txBody>
      </p:sp>
      <p:cxnSp>
        <p:nvCxnSpPr>
          <p:cNvPr id="24" name="直線單箭頭接點 23">
            <a:extLst>
              <a:ext uri="{FF2B5EF4-FFF2-40B4-BE49-F238E27FC236}">
                <a16:creationId xmlns:a16="http://schemas.microsoft.com/office/drawing/2014/main" id="{01BCF12F-660B-B7AB-9C4B-D167C901F01D}"/>
              </a:ext>
            </a:extLst>
          </p:cNvPr>
          <p:cNvCxnSpPr>
            <a:cxnSpLocks/>
          </p:cNvCxnSpPr>
          <p:nvPr/>
        </p:nvCxnSpPr>
        <p:spPr>
          <a:xfrm>
            <a:off x="5130801" y="522308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單箭頭接點 24">
            <a:extLst>
              <a:ext uri="{FF2B5EF4-FFF2-40B4-BE49-F238E27FC236}">
                <a16:creationId xmlns:a16="http://schemas.microsoft.com/office/drawing/2014/main" id="{2FFA5A49-2FB7-3CF5-6416-5DDCB23BF313}"/>
              </a:ext>
            </a:extLst>
          </p:cNvPr>
          <p:cNvCxnSpPr>
            <a:cxnSpLocks/>
          </p:cNvCxnSpPr>
          <p:nvPr/>
        </p:nvCxnSpPr>
        <p:spPr>
          <a:xfrm>
            <a:off x="8042209" y="563873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63E13779-93BA-EA19-9095-47977E449700}"/>
              </a:ext>
            </a:extLst>
          </p:cNvPr>
          <p:cNvSpPr/>
          <p:nvPr/>
        </p:nvSpPr>
        <p:spPr>
          <a:xfrm>
            <a:off x="8599403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站點清單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</a:t>
            </a:r>
          </a:p>
        </p:txBody>
      </p:sp>
      <p:cxnSp>
        <p:nvCxnSpPr>
          <p:cNvPr id="27" name="直線單箭頭接點 26">
            <a:extLst>
              <a:ext uri="{FF2B5EF4-FFF2-40B4-BE49-F238E27FC236}">
                <a16:creationId xmlns:a16="http://schemas.microsoft.com/office/drawing/2014/main" id="{5EBF1DFD-72C6-1365-C604-3D195EB3EC38}"/>
              </a:ext>
            </a:extLst>
          </p:cNvPr>
          <p:cNvCxnSpPr>
            <a:cxnSpLocks/>
          </p:cNvCxnSpPr>
          <p:nvPr/>
        </p:nvCxnSpPr>
        <p:spPr>
          <a:xfrm>
            <a:off x="9672427" y="537306"/>
            <a:ext cx="35098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4664B1F6-4217-27D3-70F4-D1677DE98198}"/>
              </a:ext>
            </a:extLst>
          </p:cNvPr>
          <p:cNvSpPr/>
          <p:nvPr/>
        </p:nvSpPr>
        <p:spPr>
          <a:xfrm>
            <a:off x="6883397" y="163285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途程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主頁面</a:t>
            </a:r>
          </a:p>
        </p:txBody>
      </p:sp>
      <p:cxnSp>
        <p:nvCxnSpPr>
          <p:cNvPr id="29" name="接點: 肘形 28">
            <a:extLst>
              <a:ext uri="{FF2B5EF4-FFF2-40B4-BE49-F238E27FC236}">
                <a16:creationId xmlns:a16="http://schemas.microsoft.com/office/drawing/2014/main" id="{25318945-9EEF-B455-F6BD-9508D32B2583}"/>
              </a:ext>
            </a:extLst>
          </p:cNvPr>
          <p:cNvCxnSpPr>
            <a:stCxn id="21" idx="2"/>
            <a:endCxn id="28" idx="1"/>
          </p:cNvCxnSpPr>
          <p:nvPr/>
        </p:nvCxnSpPr>
        <p:spPr>
          <a:xfrm rot="16200000" flipH="1">
            <a:off x="5798586" y="797195"/>
            <a:ext cx="1137109" cy="103251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FC7C60F3-9B83-CB7A-2B76-4A14820FBD3D}"/>
              </a:ext>
            </a:extLst>
          </p:cNvPr>
          <p:cNvSpPr txBox="1"/>
          <p:nvPr/>
        </p:nvSpPr>
        <p:spPr>
          <a:xfrm>
            <a:off x="6037634" y="155930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/>
              <a:t>返回列表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F55BD8A0-FB8A-A8A2-C281-F2F4C66B06D9}"/>
              </a:ext>
            </a:extLst>
          </p:cNvPr>
          <p:cNvSpPr txBox="1"/>
          <p:nvPr/>
        </p:nvSpPr>
        <p:spPr>
          <a:xfrm>
            <a:off x="6642902" y="1043935"/>
            <a:ext cx="171663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 dirty="0">
                <a:latin typeface="Consolas" panose="020B0609020204030204" pitchFamily="49" charset="0"/>
              </a:rPr>
              <a:t>web/mdc/save</a:t>
            </a:r>
          </a:p>
        </p:txBody>
      </p:sp>
    </p:spTree>
    <p:extLst>
      <p:ext uri="{BB962C8B-B14F-4D97-AF65-F5344CB8AC3E}">
        <p14:creationId xmlns:p14="http://schemas.microsoft.com/office/powerpoint/2010/main" val="3249222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3A501-FC13-34FB-87D3-8F88990C0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圓角 2">
            <a:extLst>
              <a:ext uri="{FF2B5EF4-FFF2-40B4-BE49-F238E27FC236}">
                <a16:creationId xmlns:a16="http://schemas.microsoft.com/office/drawing/2014/main" id="{1366AC69-AE7E-65A5-F71A-57FB566A3C8F}"/>
              </a:ext>
            </a:extLst>
          </p:cNvPr>
          <p:cNvSpPr/>
          <p:nvPr/>
        </p:nvSpPr>
        <p:spPr>
          <a:xfrm>
            <a:off x="4382656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9B2BEEA-FC7A-BC50-2771-1C402D83EAE3}"/>
              </a:ext>
            </a:extLst>
          </p:cNvPr>
          <p:cNvCxnSpPr>
            <a:cxnSpLocks/>
          </p:cNvCxnSpPr>
          <p:nvPr/>
        </p:nvCxnSpPr>
        <p:spPr>
          <a:xfrm>
            <a:off x="1533237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4FBE3495-87ED-61FE-A6B0-57A7632D7AD1}"/>
              </a:ext>
            </a:extLst>
          </p:cNvPr>
          <p:cNvSpPr/>
          <p:nvPr/>
        </p:nvSpPr>
        <p:spPr>
          <a:xfrm>
            <a:off x="2270187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0468E3F1-E5CD-CF66-B75D-48EB0DB42492}"/>
              </a:ext>
            </a:extLst>
          </p:cNvPr>
          <p:cNvCxnSpPr>
            <a:cxnSpLocks/>
          </p:cNvCxnSpPr>
          <p:nvPr/>
        </p:nvCxnSpPr>
        <p:spPr>
          <a:xfrm>
            <a:off x="35236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FB653739-7DD7-26AF-B7BB-1127ACAB79C0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點下啟用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ED7A239D-7FCB-7035-B9C4-E563B0906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137" y="2087274"/>
            <a:ext cx="9229725" cy="3514725"/>
          </a:xfrm>
          <a:prstGeom prst="rect">
            <a:avLst/>
          </a:prstGeom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89363345-3266-93B0-E21A-3CB18C9FF177}"/>
              </a:ext>
            </a:extLst>
          </p:cNvPr>
          <p:cNvSpPr/>
          <p:nvPr/>
        </p:nvSpPr>
        <p:spPr>
          <a:xfrm>
            <a:off x="9873672" y="4442692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289EB74-8493-DA47-6F91-C90A3E3972A3}"/>
              </a:ext>
            </a:extLst>
          </p:cNvPr>
          <p:cNvSpPr/>
          <p:nvPr/>
        </p:nvSpPr>
        <p:spPr>
          <a:xfrm>
            <a:off x="9873672" y="5022345"/>
            <a:ext cx="914401" cy="3232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50" dirty="0"/>
              <a:t>設定 </a:t>
            </a:r>
            <a:r>
              <a:rPr lang="en-US" altLang="zh-TW" sz="1050" dirty="0"/>
              <a:t>/ </a:t>
            </a:r>
            <a:r>
              <a:rPr lang="zh-TW" altLang="en-US" sz="1050" dirty="0"/>
              <a:t>檢視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9F933F2-AF25-8290-9F79-58DAE9B9E6AD}"/>
              </a:ext>
            </a:extLst>
          </p:cNvPr>
          <p:cNvSpPr/>
          <p:nvPr/>
        </p:nvSpPr>
        <p:spPr>
          <a:xfrm>
            <a:off x="6991927" y="4888417"/>
            <a:ext cx="729673" cy="5333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0ACB0FB4-6ED7-410B-B7B7-8895B6CFE57C}"/>
              </a:ext>
            </a:extLst>
          </p:cNvPr>
          <p:cNvSpPr txBox="1"/>
          <p:nvPr/>
        </p:nvSpPr>
        <p:spPr>
          <a:xfrm>
            <a:off x="1960104" y="1008448"/>
            <a:ext cx="171663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 dirty="0">
                <a:latin typeface="Consolas" panose="020B0609020204030204" pitchFamily="49" charset="0"/>
              </a:rPr>
              <a:t>web/mdc/active</a:t>
            </a:r>
          </a:p>
        </p:txBody>
      </p:sp>
    </p:spTree>
    <p:extLst>
      <p:ext uri="{BB962C8B-B14F-4D97-AF65-F5344CB8AC3E}">
        <p14:creationId xmlns:p14="http://schemas.microsoft.com/office/powerpoint/2010/main" val="3668039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B0B22-CF10-5E5E-D331-1D165BDE88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04B978FB-2FA1-192E-3949-20FAE94C1879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點下發布</a:t>
            </a:r>
          </a:p>
        </p:txBody>
      </p:sp>
      <p:sp>
        <p:nvSpPr>
          <p:cNvPr id="2" name="矩形: 圓角 1">
            <a:extLst>
              <a:ext uri="{FF2B5EF4-FFF2-40B4-BE49-F238E27FC236}">
                <a16:creationId xmlns:a16="http://schemas.microsoft.com/office/drawing/2014/main" id="{A90504CF-CE2F-D1F6-45A1-90572DEA6C38}"/>
              </a:ext>
            </a:extLst>
          </p:cNvPr>
          <p:cNvSpPr/>
          <p:nvPr/>
        </p:nvSpPr>
        <p:spPr>
          <a:xfrm>
            <a:off x="4465783" y="29602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5" name="直線單箭頭接點 4">
            <a:extLst>
              <a:ext uri="{FF2B5EF4-FFF2-40B4-BE49-F238E27FC236}">
                <a16:creationId xmlns:a16="http://schemas.microsoft.com/office/drawing/2014/main" id="{30AE7C4F-4E2B-09A7-343A-112DEA914383}"/>
              </a:ext>
            </a:extLst>
          </p:cNvPr>
          <p:cNvCxnSpPr>
            <a:cxnSpLocks/>
          </p:cNvCxnSpPr>
          <p:nvPr/>
        </p:nvCxnSpPr>
        <p:spPr>
          <a:xfrm>
            <a:off x="1616364" y="54517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平行四邊形 5">
            <a:extLst>
              <a:ext uri="{FF2B5EF4-FFF2-40B4-BE49-F238E27FC236}">
                <a16:creationId xmlns:a16="http://schemas.microsoft.com/office/drawing/2014/main" id="{3146B933-19C0-9BC8-926E-1F8648B6E7F4}"/>
              </a:ext>
            </a:extLst>
          </p:cNvPr>
          <p:cNvSpPr/>
          <p:nvPr/>
        </p:nvSpPr>
        <p:spPr>
          <a:xfrm>
            <a:off x="2353314" y="296024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10CEE0E1-C85D-9C48-9A2B-BFFA693A4F0B}"/>
              </a:ext>
            </a:extLst>
          </p:cNvPr>
          <p:cNvCxnSpPr>
            <a:cxnSpLocks/>
          </p:cNvCxnSpPr>
          <p:nvPr/>
        </p:nvCxnSpPr>
        <p:spPr>
          <a:xfrm>
            <a:off x="3606800" y="54517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圖片 8">
            <a:extLst>
              <a:ext uri="{FF2B5EF4-FFF2-40B4-BE49-F238E27FC236}">
                <a16:creationId xmlns:a16="http://schemas.microsoft.com/office/drawing/2014/main" id="{CE913AFE-6EA5-E770-28B5-D71734A0F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649" y="1599585"/>
            <a:ext cx="9368702" cy="466382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8C96C5E-8307-6E89-1757-A8842F9F888D}"/>
              </a:ext>
            </a:extLst>
          </p:cNvPr>
          <p:cNvSpPr/>
          <p:nvPr/>
        </p:nvSpPr>
        <p:spPr>
          <a:xfrm>
            <a:off x="2130281" y="2327564"/>
            <a:ext cx="760702" cy="38053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0FFAD5F-B8C7-5342-7B7C-98CE51659270}"/>
              </a:ext>
            </a:extLst>
          </p:cNvPr>
          <p:cNvSpPr/>
          <p:nvPr/>
        </p:nvSpPr>
        <p:spPr>
          <a:xfrm>
            <a:off x="4401126" y="1664240"/>
            <a:ext cx="817419" cy="4693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09B0780C-FE9C-459E-EE60-901D5003B36E}"/>
              </a:ext>
            </a:extLst>
          </p:cNvPr>
          <p:cNvSpPr txBox="1"/>
          <p:nvPr/>
        </p:nvSpPr>
        <p:spPr>
          <a:xfrm>
            <a:off x="1960104" y="1008448"/>
            <a:ext cx="171663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 dirty="0">
                <a:latin typeface="Consolas" panose="020B0609020204030204" pitchFamily="49" charset="0"/>
              </a:rPr>
              <a:t>web/mdc/publish</a:t>
            </a:r>
          </a:p>
        </p:txBody>
      </p:sp>
    </p:spTree>
    <p:extLst>
      <p:ext uri="{BB962C8B-B14F-4D97-AF65-F5344CB8AC3E}">
        <p14:creationId xmlns:p14="http://schemas.microsoft.com/office/powerpoint/2010/main" val="2031044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F3D359E-A359-42F2-B998-39596D6E7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087" y="1115045"/>
            <a:ext cx="8053825" cy="5714166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站點清單頁面</a:t>
            </a: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52B8C568-F893-978C-B6CE-E30C3C98C4E2}"/>
              </a:ext>
            </a:extLst>
          </p:cNvPr>
          <p:cNvSpPr txBox="1"/>
          <p:nvPr/>
        </p:nvSpPr>
        <p:spPr>
          <a:xfrm>
            <a:off x="102139" y="766410"/>
            <a:ext cx="1707807" cy="36933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800" dirty="0">
                <a:latin typeface="Consolas" panose="020B0609020204030204" pitchFamily="49" charset="0"/>
              </a:rPr>
              <a:t>web/mdc/get</a:t>
            </a:r>
            <a:endParaRPr lang="zh-TW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42F95DB-5FBB-C32C-F290-4D83938A7FF9}"/>
              </a:ext>
            </a:extLst>
          </p:cNvPr>
          <p:cNvSpPr/>
          <p:nvPr/>
        </p:nvSpPr>
        <p:spPr>
          <a:xfrm>
            <a:off x="2177592" y="2328421"/>
            <a:ext cx="7623117" cy="443059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: 圓角 22">
            <a:extLst>
              <a:ext uri="{FF2B5EF4-FFF2-40B4-BE49-F238E27FC236}">
                <a16:creationId xmlns:a16="http://schemas.microsoft.com/office/drawing/2014/main" id="{5F154258-B589-E4F9-F5A7-0EB372D20AEA}"/>
              </a:ext>
            </a:extLst>
          </p:cNvPr>
          <p:cNvSpPr/>
          <p:nvPr/>
        </p:nvSpPr>
        <p:spPr>
          <a:xfrm>
            <a:off x="1653450" y="2020488"/>
            <a:ext cx="831273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oseq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矩形: 圓角 23">
            <a:extLst>
              <a:ext uri="{FF2B5EF4-FFF2-40B4-BE49-F238E27FC236}">
                <a16:creationId xmlns:a16="http://schemas.microsoft.com/office/drawing/2014/main" id="{A2DDE7D3-D40C-AD98-9B5C-6FA93BD44257}"/>
              </a:ext>
            </a:extLst>
          </p:cNvPr>
          <p:cNvSpPr/>
          <p:nvPr/>
        </p:nvSpPr>
        <p:spPr>
          <a:xfrm>
            <a:off x="2610938" y="2015544"/>
            <a:ext cx="949092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opname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矩形: 圓角 24">
            <a:extLst>
              <a:ext uri="{FF2B5EF4-FFF2-40B4-BE49-F238E27FC236}">
                <a16:creationId xmlns:a16="http://schemas.microsoft.com/office/drawing/2014/main" id="{99E54185-A060-021F-219C-E52A5118D0C5}"/>
              </a:ext>
            </a:extLst>
          </p:cNvPr>
          <p:cNvSpPr/>
          <p:nvPr/>
        </p:nvSpPr>
        <p:spPr>
          <a:xfrm>
            <a:off x="3686245" y="2015544"/>
            <a:ext cx="949092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eqps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77F913CE-1C2B-BF09-09F5-D2B078750E3D}"/>
              </a:ext>
            </a:extLst>
          </p:cNvPr>
          <p:cNvSpPr/>
          <p:nvPr/>
        </p:nvSpPr>
        <p:spPr>
          <a:xfrm>
            <a:off x="5829271" y="1986098"/>
            <a:ext cx="949092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apteDes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D21E7C2D-6146-D0A7-F4DD-6FBF6783ACA2}"/>
              </a:ext>
            </a:extLst>
          </p:cNvPr>
          <p:cNvSpPr/>
          <p:nvPr/>
        </p:nvSpPr>
        <p:spPr>
          <a:xfrm>
            <a:off x="6574639" y="2362234"/>
            <a:ext cx="1008731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isSheetBinded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9DFA362B-08DC-3D32-0FC1-BD94335CFCB7}"/>
              </a:ext>
            </a:extLst>
          </p:cNvPr>
          <p:cNvSpPr/>
          <p:nvPr/>
        </p:nvSpPr>
        <p:spPr>
          <a:xfrm>
            <a:off x="7516427" y="1982989"/>
            <a:ext cx="594445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rcQty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72FA3B47-E27D-B1E5-6520-B81BF0BB382C}"/>
              </a:ext>
            </a:extLst>
          </p:cNvPr>
          <p:cNvSpPr/>
          <p:nvPr/>
        </p:nvSpPr>
        <p:spPr>
          <a:xfrm>
            <a:off x="9652285" y="1981137"/>
            <a:ext cx="741552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ismand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矩形: 圓角 29">
            <a:extLst>
              <a:ext uri="{FF2B5EF4-FFF2-40B4-BE49-F238E27FC236}">
                <a16:creationId xmlns:a16="http://schemas.microsoft.com/office/drawing/2014/main" id="{9B80FF8A-CD52-F8FE-87E6-96612A4FCFD3}"/>
              </a:ext>
            </a:extLst>
          </p:cNvPr>
          <p:cNvSpPr/>
          <p:nvPr/>
        </p:nvSpPr>
        <p:spPr>
          <a:xfrm>
            <a:off x="8261854" y="1981138"/>
            <a:ext cx="529310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rewk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391FB856-5552-4841-930A-9C3F5568C050}"/>
              </a:ext>
            </a:extLst>
          </p:cNvPr>
          <p:cNvSpPr/>
          <p:nvPr/>
        </p:nvSpPr>
        <p:spPr>
          <a:xfrm>
            <a:off x="8848936" y="1981138"/>
            <a:ext cx="732126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rgbClr val="FF0000"/>
                </a:solidFill>
              </a:rPr>
              <a:t>rewkseq</a:t>
            </a:r>
            <a:endParaRPr lang="zh-TW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03B3C-87EF-5FBB-AD7F-0C77915C2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84299BA-5162-37C1-FDD6-A67EFDF7DE9F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/app/type/list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A7E8758-37E5-B2D9-EECA-7B2C075D50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55067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short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apteid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apteDes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735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8D87A-8425-4492-D355-74483846C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D42A657-DE65-B04B-009B-6361240A1F05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/pt/option/list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096324C-D4D1-0BCF-0A90-8B24C42CF8DC}"/>
              </a:ext>
            </a:extLst>
          </p:cNvPr>
          <p:cNvGraphicFramePr>
            <a:graphicFrameLocks noGrp="1"/>
          </p:cNvGraphicFramePr>
          <p:nvPr/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03771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8D87A-8425-4492-D355-74483846C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D42A657-DE65-B04B-009B-6361240A1F05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web/part/option/list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096324C-D4D1-0BCF-0A90-8B24C42CF8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576181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int?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string?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unit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9845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422F5-AAD8-2653-E772-395F2860C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1DA2C64C-F3B7-5685-7404-25A555C070E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web/tag/option/list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1078CD33-4C3E-F2BF-39E9-777D2F10BC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378937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tagid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tag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5604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73243-AEA5-37CB-8066-FDB7AA49B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0F98B206-A666-8CAA-6D45-189E56A1CCEA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/equip/type/list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1878D839-6122-3C27-DC55-AD1DA2A0BEAB}"/>
              </a:ext>
            </a:extLst>
          </p:cNvPr>
          <p:cNvGraphicFramePr>
            <a:graphicFrameLocks noGrp="1"/>
          </p:cNvGraphicFramePr>
          <p:nvPr/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List&lt;Type&gt;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Type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short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1921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8D87A-8425-4492-D355-74483846C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D42A657-DE65-B04B-009B-6361240A1F05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web/equip/option/list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096324C-D4D1-0BCF-0A90-8B24C42CF8DC}"/>
              </a:ext>
            </a:extLst>
          </p:cNvPr>
          <p:cNvGraphicFramePr>
            <a:graphicFrameLocks noGrp="1"/>
          </p:cNvGraphicFramePr>
          <p:nvPr/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eqptid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>
                          <a:latin typeface="Consolas" panose="020B0609020204030204" pitchFamily="49" charset="0"/>
                        </a:rPr>
                        <a:t>short?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93818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D466A9-D65F-58C2-3776-01F085BA2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34CFA5B3-9ADC-7355-D527-1BC89ECAD6E0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web/IoT/option/list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AE7FBDD-C9A3-992E-FCE7-FCECA0D48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036608"/>
              </p:ext>
            </p:extLst>
          </p:nvPr>
        </p:nvGraphicFramePr>
        <p:xfrm>
          <a:off x="0" y="2751477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92157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C893A-7D74-3CD8-44B0-D146AEE22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589DEC38-E4B3-B41D-38DE-1BE325A0416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/operator/list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8FF9C66-D8E7-1BFB-FF9D-C5C138AB9B9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751477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isMeasure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bool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Operator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opttxt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des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47873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391AB-48D6-3D98-22CA-D1B64F2A4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ABF29F2C-D767-BBA5-6FF6-27CA9D953430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web/sheet/option/list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8F06E5E-2A1B-834A-0840-1CB144419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034324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sheetid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sheetno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sheetname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ver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26312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web/mdc/list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642989"/>
              </p:ext>
            </p:extLst>
          </p:nvPr>
        </p:nvGraphicFramePr>
        <p:xfrm>
          <a:off x="0" y="2751477"/>
          <a:ext cx="12192002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   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INT? 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INT? 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searchStr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STRING?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ver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isActive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isPublish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decimal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basicUnit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134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圖片 31">
            <a:extLst>
              <a:ext uri="{FF2B5EF4-FFF2-40B4-BE49-F238E27FC236}">
                <a16:creationId xmlns:a16="http://schemas.microsoft.com/office/drawing/2014/main" id="{65473BEA-5336-4C8B-B6B9-998569A753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087" y="1115045"/>
            <a:ext cx="8053825" cy="5714166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754A6F1-D3FB-E74C-A169-0AC0BEBE016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編輯站點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C82711E-E167-608A-AA74-4CA421034BE7}"/>
              </a:ext>
            </a:extLst>
          </p:cNvPr>
          <p:cNvSpPr/>
          <p:nvPr/>
        </p:nvSpPr>
        <p:spPr>
          <a:xfrm>
            <a:off x="3508741" y="2611225"/>
            <a:ext cx="1855111" cy="4057629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D49CDFE-B0AC-A022-D446-64E36F77360E}"/>
              </a:ext>
            </a:extLst>
          </p:cNvPr>
          <p:cNvSpPr/>
          <p:nvPr/>
        </p:nvSpPr>
        <p:spPr>
          <a:xfrm>
            <a:off x="6707034" y="2611033"/>
            <a:ext cx="822036" cy="405762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9FDC473C-5D46-B1F4-B9AF-B1ED63E7D6C4}"/>
              </a:ext>
            </a:extLst>
          </p:cNvPr>
          <p:cNvSpPr txBox="1"/>
          <p:nvPr/>
        </p:nvSpPr>
        <p:spPr>
          <a:xfrm>
            <a:off x="3579802" y="1468703"/>
            <a:ext cx="1298753" cy="369332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TW" altLang="en-US" dirty="0"/>
              <a:t>機台 </a:t>
            </a:r>
            <a:r>
              <a:rPr lang="en-US" altLang="zh-TW" dirty="0"/>
              <a:t>dialog</a:t>
            </a:r>
            <a:endParaRPr lang="zh-TW" altLang="en-US" dirty="0"/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C630302D-4215-DADC-A88B-3D77717663BD}"/>
              </a:ext>
            </a:extLst>
          </p:cNvPr>
          <p:cNvSpPr txBox="1"/>
          <p:nvPr/>
        </p:nvSpPr>
        <p:spPr>
          <a:xfrm>
            <a:off x="6468674" y="1465861"/>
            <a:ext cx="1298753" cy="3693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zh-TW" altLang="en-US" dirty="0"/>
              <a:t>表單 </a:t>
            </a:r>
            <a:r>
              <a:rPr lang="en-US" altLang="zh-TW" dirty="0"/>
              <a:t>dialog</a:t>
            </a:r>
            <a:endParaRPr lang="zh-TW" altLang="en-US" dirty="0"/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93BDAA74-B7F3-059C-F13F-3AB93B27C4C9}"/>
              </a:ext>
            </a:extLst>
          </p:cNvPr>
          <p:cNvSpPr txBox="1"/>
          <p:nvPr/>
        </p:nvSpPr>
        <p:spPr>
          <a:xfrm>
            <a:off x="29509" y="808697"/>
            <a:ext cx="1711013" cy="36933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dirty="0">
                <a:latin typeface="Consolas" panose="020B0609020204030204" pitchFamily="49" charset="0"/>
              </a:rPr>
              <a:t>web/mdc/get</a:t>
            </a:r>
            <a:endParaRPr lang="zh-TW" altLang="en-US" dirty="0"/>
          </a:p>
        </p:txBody>
      </p:sp>
      <p:sp>
        <p:nvSpPr>
          <p:cNvPr id="24" name="矩形: 圓角 23">
            <a:extLst>
              <a:ext uri="{FF2B5EF4-FFF2-40B4-BE49-F238E27FC236}">
                <a16:creationId xmlns:a16="http://schemas.microsoft.com/office/drawing/2014/main" id="{7DF00A92-70E8-C7A5-32CD-69A427588329}"/>
              </a:ext>
            </a:extLst>
          </p:cNvPr>
          <p:cNvSpPr/>
          <p:nvPr/>
        </p:nvSpPr>
        <p:spPr>
          <a:xfrm>
            <a:off x="1653450" y="2130822"/>
            <a:ext cx="831273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oseq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矩形: 圓角 24">
            <a:extLst>
              <a:ext uri="{FF2B5EF4-FFF2-40B4-BE49-F238E27FC236}">
                <a16:creationId xmlns:a16="http://schemas.microsoft.com/office/drawing/2014/main" id="{89E2090B-C9C8-3F24-0732-52E7B788DB6C}"/>
              </a:ext>
            </a:extLst>
          </p:cNvPr>
          <p:cNvSpPr/>
          <p:nvPr/>
        </p:nvSpPr>
        <p:spPr>
          <a:xfrm>
            <a:off x="2559650" y="2130822"/>
            <a:ext cx="949092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mdoname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E80F6B09-D983-BEDE-8DB5-EC5A4A4F84CD}"/>
              </a:ext>
            </a:extLst>
          </p:cNvPr>
          <p:cNvSpPr/>
          <p:nvPr/>
        </p:nvSpPr>
        <p:spPr>
          <a:xfrm>
            <a:off x="3579802" y="2130822"/>
            <a:ext cx="949092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eqps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68434ABF-7903-850A-9148-7AC7BA25E5AA}"/>
              </a:ext>
            </a:extLst>
          </p:cNvPr>
          <p:cNvSpPr/>
          <p:nvPr/>
        </p:nvSpPr>
        <p:spPr>
          <a:xfrm>
            <a:off x="5857254" y="2130821"/>
            <a:ext cx="949092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apteDes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77A2CBED-3FA3-BF4D-3798-8FAFDFB53A48}"/>
              </a:ext>
            </a:extLst>
          </p:cNvPr>
          <p:cNvSpPr/>
          <p:nvPr/>
        </p:nvSpPr>
        <p:spPr>
          <a:xfrm>
            <a:off x="6519140" y="2672467"/>
            <a:ext cx="1197823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isSheetBinded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AE458250-6BD0-A9CB-6C75-1B8D004739BA}"/>
              </a:ext>
            </a:extLst>
          </p:cNvPr>
          <p:cNvSpPr/>
          <p:nvPr/>
        </p:nvSpPr>
        <p:spPr>
          <a:xfrm>
            <a:off x="7529070" y="2124553"/>
            <a:ext cx="594445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rcQty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矩形: 圓角 29">
            <a:extLst>
              <a:ext uri="{FF2B5EF4-FFF2-40B4-BE49-F238E27FC236}">
                <a16:creationId xmlns:a16="http://schemas.microsoft.com/office/drawing/2014/main" id="{9292BCE7-2C84-22E9-F10B-50CE6FA2F023}"/>
              </a:ext>
            </a:extLst>
          </p:cNvPr>
          <p:cNvSpPr/>
          <p:nvPr/>
        </p:nvSpPr>
        <p:spPr>
          <a:xfrm>
            <a:off x="9618101" y="2121504"/>
            <a:ext cx="741552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ismand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A3B65F9C-5415-F411-D823-64156A5E2F96}"/>
              </a:ext>
            </a:extLst>
          </p:cNvPr>
          <p:cNvSpPr/>
          <p:nvPr/>
        </p:nvSpPr>
        <p:spPr>
          <a:xfrm>
            <a:off x="8274497" y="2124552"/>
            <a:ext cx="529310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rewk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矩形: 圓角 32">
            <a:extLst>
              <a:ext uri="{FF2B5EF4-FFF2-40B4-BE49-F238E27FC236}">
                <a16:creationId xmlns:a16="http://schemas.microsoft.com/office/drawing/2014/main" id="{D843A190-E70C-41AD-94C3-4A01A395C0ED}"/>
              </a:ext>
            </a:extLst>
          </p:cNvPr>
          <p:cNvSpPr/>
          <p:nvPr/>
        </p:nvSpPr>
        <p:spPr>
          <a:xfrm>
            <a:off x="8844891" y="2121503"/>
            <a:ext cx="732126" cy="2770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rgbClr val="FF0000"/>
                </a:solidFill>
              </a:rPr>
              <a:t>rewkseq</a:t>
            </a:r>
            <a:endParaRPr lang="zh-TW" altLang="en-US" sz="1200" dirty="0">
              <a:solidFill>
                <a:srgbClr val="FF0000"/>
              </a:solidFill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32C01AD2-4C20-4ECD-B8E9-7F7E909F7326}"/>
              </a:ext>
            </a:extLst>
          </p:cNvPr>
          <p:cNvSpPr txBox="1"/>
          <p:nvPr/>
        </p:nvSpPr>
        <p:spPr>
          <a:xfrm>
            <a:off x="6389851" y="905059"/>
            <a:ext cx="3414025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表單 </a:t>
            </a:r>
            <a:r>
              <a:rPr lang="en-US" altLang="zh-TW" dirty="0">
                <a:solidFill>
                  <a:srgbClr val="FF0000"/>
                </a:solidFill>
              </a:rPr>
              <a:t>dialog</a:t>
            </a:r>
            <a:r>
              <a:rPr lang="zh-TW" altLang="en-US" dirty="0">
                <a:solidFill>
                  <a:srgbClr val="FF0000"/>
                </a:solidFill>
              </a:rPr>
              <a:t> 根據 </a:t>
            </a:r>
            <a:r>
              <a:rPr lang="en-US" altLang="zh-TW" dirty="0" err="1">
                <a:solidFill>
                  <a:srgbClr val="FF0000"/>
                </a:solidFill>
              </a:rPr>
              <a:t>apteid</a:t>
            </a:r>
            <a:r>
              <a:rPr lang="en-US" altLang="zh-TW" dirty="0">
                <a:solidFill>
                  <a:srgbClr val="FF0000"/>
                </a:solidFill>
              </a:rPr>
              <a:t> </a:t>
            </a:r>
            <a:r>
              <a:rPr lang="zh-TW" altLang="en-US" dirty="0">
                <a:solidFill>
                  <a:srgbClr val="FF0000"/>
                </a:solidFill>
              </a:rPr>
              <a:t>會有不同</a:t>
            </a:r>
          </a:p>
        </p:txBody>
      </p:sp>
    </p:spTree>
    <p:extLst>
      <p:ext uri="{BB962C8B-B14F-4D97-AF65-F5344CB8AC3E}">
        <p14:creationId xmlns:p14="http://schemas.microsoft.com/office/powerpoint/2010/main" val="19737895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E8C66-EB69-E6F8-9874-D9073F02F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965DABE6-7844-2A07-5CFA-AE497169784B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web/mdc/get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40254914-1CB4-2720-9A26-53A686BD15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532393"/>
              </p:ext>
            </p:extLst>
          </p:nvPr>
        </p:nvGraphicFramePr>
        <p:xfrm>
          <a:off x="-2" y="584775"/>
          <a:ext cx="12192002" cy="928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5996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980388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1527142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516198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  <a:gridCol w="4622278">
                  <a:extLst>
                    <a:ext uri="{9D8B030D-6E8A-4147-A177-3AD203B41FA5}">
                      <a16:colId xmlns:a16="http://schemas.microsoft.com/office/drawing/2014/main" val="4119183180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remark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LONG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oseq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short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apteid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apteDes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ismand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rewk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rewkSeq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// 0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rcQty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isSheetBinded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List&lt;Eqp&gt;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eqps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List&lt;Insp&gt;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insps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public List&lt;Tag&gt; tags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MdoSetting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&gt; settings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MdoMaterial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&gt; materials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endParaRPr lang="en-US" altLang="zh-TW" sz="1100" dirty="0">
                        <a:solidFill>
                          <a:schemeClr val="tx1"/>
                        </a:solidFill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Eqp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Insp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sheetid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sheetno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sheetname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public class Tag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tagid</a:t>
                      </a:r>
                      <a:endParaRPr lang="en-US" altLang="zh-TW" sz="1100" dirty="0">
                        <a:solidFill>
                          <a:schemeClr val="tx1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string tag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solidFill>
                          <a:schemeClr val="tx1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public class</a:t>
                      </a:r>
                      <a:r>
                        <a:rPr lang="zh-TW" altLang="en-US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MdoSetting</a:t>
                      </a:r>
                      <a:endParaRPr lang="en-US" altLang="zh-TW" sz="1100" dirty="0">
                        <a:solidFill>
                          <a:schemeClr val="tx1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optid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eqpid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iotId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iotno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iotname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defaultValue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string? defaultValue2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minValue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maxValue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isImage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isFile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solidFill>
                          <a:schemeClr val="tx1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public class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MdoMaterial</a:t>
                      </a:r>
                      <a:endParaRPr lang="en-US" altLang="zh-TW" sz="1100" dirty="0">
                        <a:solidFill>
                          <a:schemeClr val="tx1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{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eqpid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iotId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iotno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iotname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routkey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long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materialId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string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string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float usage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float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tol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 public bool 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isPercent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9141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D80BF-EFDF-3E7C-37B4-5CF687357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ECBA55B5-1CA7-90E4-E488-C6A04EB3BC54}"/>
              </a:ext>
            </a:extLst>
          </p:cNvPr>
          <p:cNvSpPr txBox="1"/>
          <p:nvPr/>
        </p:nvSpPr>
        <p:spPr>
          <a:xfrm>
            <a:off x="0" y="0"/>
            <a:ext cx="4073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web/mdc/create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3C8090F-5A19-978A-6118-1612FFE2BD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385355"/>
              </p:ext>
            </p:extLst>
          </p:nvPr>
        </p:nvGraphicFramePr>
        <p:xfrm>
          <a:off x="0" y="584775"/>
          <a:ext cx="12192002" cy="995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page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ops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oseq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short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apteid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ismand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rewk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rc_qty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Mdoeqp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eqps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MdoInsp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insps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public List&lt;int&gt; tags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MdoSetting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&gt; settings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MdoMaterial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&gt; materials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Mdoeqp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MdoInsp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sheetid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MdoSetting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defaultValue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defaultValue2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minValue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maxValue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isImage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isFile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MdoMaterial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materialId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float usage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float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isPercent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ver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isActive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isPublish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decimal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basicUnit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03884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02608-1149-A948-91F2-D7A8586F8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7189469A-9B06-CD46-E7AF-33426A971F8D}"/>
              </a:ext>
            </a:extLst>
          </p:cNvPr>
          <p:cNvSpPr txBox="1"/>
          <p:nvPr/>
        </p:nvSpPr>
        <p:spPr>
          <a:xfrm>
            <a:off x="0" y="0"/>
            <a:ext cx="4073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web/mdc/save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1655E78-2CBB-9824-C958-0D11AACD3D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967939"/>
              </p:ext>
            </p:extLst>
          </p:nvPr>
        </p:nvGraphicFramePr>
        <p:xfrm>
          <a:off x="-2" y="1046593"/>
          <a:ext cx="12192002" cy="978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page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ops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oseq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short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apteid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ismand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rewk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rc_qty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Mdoeqp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eqps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MdoInsp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insps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public List&lt;int&gt; tags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MdoSetting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&gt; settings</a:t>
                      </a:r>
                    </a:p>
                    <a:p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MdoMaterial</a:t>
                      </a:r>
                      <a:r>
                        <a:rPr lang="en-US" altLang="zh-TW" sz="11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&gt; materials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Mdoeqp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MdoInsp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sheetid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MdoSetting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optid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defaultValue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defaultValue2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minValue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maxValue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isImage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isFile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MdoMaterial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iotId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materialId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float usage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float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isPercent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ver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isActive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isPublish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decimal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basicUnit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07097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A6DE1-1CF1-A06D-DFE1-166B5A316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9CF6544D-5865-0123-1A30-0EFE44C22587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web/mdc/active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C89CB95-8DC5-2BAB-00FB-D3B5FD6E3F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526783"/>
              </p:ext>
            </p:extLst>
          </p:nvPr>
        </p:nvGraphicFramePr>
        <p:xfrm>
          <a:off x="0" y="2751477"/>
          <a:ext cx="12192002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Active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page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ver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isActive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isPublish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decimal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basicUnit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39555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56DB5-195D-0439-9478-52F5C77E4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557FABDE-8DE4-577F-3E86-B2B7B6C15B6F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web/mdc/publish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94CCD9E-F1D5-BB30-824B-881A799D97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474091"/>
              </p:ext>
            </p:extLst>
          </p:nvPr>
        </p:nvGraphicFramePr>
        <p:xfrm>
          <a:off x="-2" y="2188059"/>
          <a:ext cx="12192002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Publish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page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mdcname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ver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isActive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isPublish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decimal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basicUnit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D18333CA-233B-05F1-AD4B-9BCBD71C1959}"/>
              </a:ext>
            </a:extLst>
          </p:cNvPr>
          <p:cNvSpPr txBox="1"/>
          <p:nvPr/>
        </p:nvSpPr>
        <p:spPr>
          <a:xfrm>
            <a:off x="4156365" y="6206837"/>
            <a:ext cx="3509818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TW" altLang="en-US">
                <a:solidFill>
                  <a:srgbClr val="FF0000"/>
                </a:solidFill>
              </a:rPr>
              <a:t>會檢查檢驗站是否都有綁定表單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026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F5059-F88C-E0BE-E2A9-DF2B841B1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DBD8D83-962D-243C-FDD7-4D93A0BA0490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料號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9D6ADE2-3B27-F7E7-4281-0D590F2E1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62" y="1905000"/>
            <a:ext cx="4181475" cy="304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28EA266-77C1-D4DB-17D3-EFC4CE4F6827}"/>
              </a:ext>
            </a:extLst>
          </p:cNvPr>
          <p:cNvSpPr/>
          <p:nvPr/>
        </p:nvSpPr>
        <p:spPr>
          <a:xfrm>
            <a:off x="4005262" y="2253673"/>
            <a:ext cx="4181475" cy="4248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7CD8B101-322D-300A-BED9-3E107AE94B32}"/>
              </a:ext>
            </a:extLst>
          </p:cNvPr>
          <p:cNvSpPr/>
          <p:nvPr/>
        </p:nvSpPr>
        <p:spPr>
          <a:xfrm>
            <a:off x="4110182" y="2327563"/>
            <a:ext cx="544945" cy="27709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/>
              <a:t>全部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9BCBC9BD-E941-EB00-B00A-A010D8573B85}"/>
              </a:ext>
            </a:extLst>
          </p:cNvPr>
          <p:cNvSpPr/>
          <p:nvPr/>
        </p:nvSpPr>
        <p:spPr>
          <a:xfrm>
            <a:off x="4760047" y="2327563"/>
            <a:ext cx="544945" cy="27709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/>
              <a:t>成品</a:t>
            </a: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CE5C5B47-9C49-8EF0-63EE-B951A4C744D6}"/>
              </a:ext>
            </a:extLst>
          </p:cNvPr>
          <p:cNvSpPr/>
          <p:nvPr/>
        </p:nvSpPr>
        <p:spPr>
          <a:xfrm>
            <a:off x="5409912" y="2327563"/>
            <a:ext cx="544945" cy="27709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/>
              <a:t>廢品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AC73671B-ADEF-7C54-0E13-23D8B30BA814}"/>
              </a:ext>
            </a:extLst>
          </p:cNvPr>
          <p:cNvSpPr txBox="1"/>
          <p:nvPr/>
        </p:nvSpPr>
        <p:spPr>
          <a:xfrm>
            <a:off x="404018" y="2253673"/>
            <a:ext cx="2435803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>
                <a:latin typeface="Consolas" panose="020B0609020204030204" pitchFamily="49" charset="0"/>
              </a:rPr>
              <a:t>web/ct/pt/option/list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D5944FF-68F7-F466-5B76-A8D3128E0413}"/>
              </a:ext>
            </a:extLst>
          </p:cNvPr>
          <p:cNvSpPr/>
          <p:nvPr/>
        </p:nvSpPr>
        <p:spPr>
          <a:xfrm>
            <a:off x="3912792" y="2147454"/>
            <a:ext cx="4409172" cy="63269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4410B3AB-86FE-2E9A-4975-C99F35509862}"/>
              </a:ext>
            </a:extLst>
          </p:cNvPr>
          <p:cNvSpPr txBox="1"/>
          <p:nvPr/>
        </p:nvSpPr>
        <p:spPr>
          <a:xfrm>
            <a:off x="404018" y="2965692"/>
            <a:ext cx="2435803" cy="30777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>
                <a:latin typeface="Consolas" panose="020B0609020204030204" pitchFamily="49" charset="0"/>
              </a:rPr>
              <a:t>web/part/option/list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6E4703C-DF52-F740-0DCC-9C2C2C24CF8B}"/>
              </a:ext>
            </a:extLst>
          </p:cNvPr>
          <p:cNvSpPr/>
          <p:nvPr/>
        </p:nvSpPr>
        <p:spPr>
          <a:xfrm>
            <a:off x="3912792" y="2886364"/>
            <a:ext cx="4409172" cy="46643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3801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0F1B4-460A-8A28-4C37-449A0641C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080A854-A2AF-E98B-571F-C8754F1B9E60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機台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0D229E8-27EF-B1E4-138C-46F239EFC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82" y="1385598"/>
            <a:ext cx="4810125" cy="4714875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B63590C3-0748-428A-F2F7-ED14514BEFAF}"/>
              </a:ext>
            </a:extLst>
          </p:cNvPr>
          <p:cNvSpPr txBox="1"/>
          <p:nvPr/>
        </p:nvSpPr>
        <p:spPr>
          <a:xfrm>
            <a:off x="404018" y="2253673"/>
            <a:ext cx="2435803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>
                <a:latin typeface="Consolas" panose="020B0609020204030204" pitchFamily="49" charset="0"/>
              </a:rPr>
              <a:t>web/ct/equip/type/list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2A29601-FBA1-BEB4-C963-5FFDF32FFF4B}"/>
              </a:ext>
            </a:extLst>
          </p:cNvPr>
          <p:cNvSpPr/>
          <p:nvPr/>
        </p:nvSpPr>
        <p:spPr>
          <a:xfrm>
            <a:off x="3768436" y="2184401"/>
            <a:ext cx="4553528" cy="46643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0B506133-1979-F83C-36A7-E3282BE068A7}"/>
              </a:ext>
            </a:extLst>
          </p:cNvPr>
          <p:cNvSpPr txBox="1"/>
          <p:nvPr/>
        </p:nvSpPr>
        <p:spPr>
          <a:xfrm>
            <a:off x="404018" y="2965692"/>
            <a:ext cx="2435803" cy="30777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>
                <a:latin typeface="Consolas" panose="020B0609020204030204" pitchFamily="49" charset="0"/>
              </a:rPr>
              <a:t>web/equip/option/list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5DEEEBC-2122-7431-C695-AEB5D0355253}"/>
              </a:ext>
            </a:extLst>
          </p:cNvPr>
          <p:cNvSpPr/>
          <p:nvPr/>
        </p:nvSpPr>
        <p:spPr>
          <a:xfrm>
            <a:off x="3768435" y="2732474"/>
            <a:ext cx="4553527" cy="2550726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4660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069C8-6AB3-B831-9A09-8D48DE08C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D3130470-BBCD-49FA-945E-83B469A01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83" y="2555203"/>
            <a:ext cx="4038600" cy="218122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1893B97-AF2C-6780-937D-A987A3F7E5F0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表單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 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檢驗站點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B034CAE6-DF9D-C48B-610A-D5E6F53A6770}"/>
              </a:ext>
            </a:extLst>
          </p:cNvPr>
          <p:cNvSpPr txBox="1"/>
          <p:nvPr/>
        </p:nvSpPr>
        <p:spPr>
          <a:xfrm>
            <a:off x="1055803" y="2253740"/>
            <a:ext cx="2435803" cy="30777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 dirty="0">
                <a:latin typeface="Consolas" panose="020B0609020204030204" pitchFamily="49" charset="0"/>
              </a:rPr>
              <a:t>web/sheet/option/list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3198BA9-7488-5C41-3B8C-13C2DADDC10A}"/>
              </a:ext>
            </a:extLst>
          </p:cNvPr>
          <p:cNvSpPr/>
          <p:nvPr/>
        </p:nvSpPr>
        <p:spPr>
          <a:xfrm>
            <a:off x="4246382" y="3053389"/>
            <a:ext cx="4038601" cy="100013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6951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069C8-6AB3-B831-9A09-8D48DE08C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EBC0F96-CBA3-41DA-9A6A-F2512A018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871" y="1178840"/>
            <a:ext cx="5353050" cy="493395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1893B97-AF2C-6780-937D-A987A3F7E5F0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表單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 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組裝站點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F52C270C-4BE4-4680-B5D2-19ECCBA5E266}"/>
              </a:ext>
            </a:extLst>
          </p:cNvPr>
          <p:cNvSpPr/>
          <p:nvPr/>
        </p:nvSpPr>
        <p:spPr>
          <a:xfrm>
            <a:off x="6715094" y="2705857"/>
            <a:ext cx="1250556" cy="2730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defaultValue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D7F641-C88E-4A08-A755-2B858F467F49}"/>
              </a:ext>
            </a:extLst>
          </p:cNvPr>
          <p:cNvSpPr/>
          <p:nvPr/>
        </p:nvSpPr>
        <p:spPr>
          <a:xfrm>
            <a:off x="371475" y="1431843"/>
            <a:ext cx="526575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/>
              <a:t>public class </a:t>
            </a:r>
            <a:r>
              <a:rPr lang="en-US" altLang="zh-TW" dirty="0" err="1"/>
              <a:t>MdoSetting</a:t>
            </a:r>
            <a:endParaRPr lang="en-US" altLang="zh-TW" dirty="0"/>
          </a:p>
          <a:p>
            <a:r>
              <a:rPr lang="en-US" altLang="zh-TW" dirty="0"/>
              <a:t>{</a:t>
            </a:r>
          </a:p>
          <a:p>
            <a:r>
              <a:rPr lang="en-US" altLang="zh-TW" dirty="0"/>
              <a:t>    public byte </a:t>
            </a:r>
            <a:r>
              <a:rPr lang="en-US" altLang="zh-TW" dirty="0" err="1"/>
              <a:t>optid</a:t>
            </a:r>
            <a:r>
              <a:rPr lang="en-US" altLang="zh-TW" dirty="0"/>
              <a:t> </a:t>
            </a:r>
            <a:r>
              <a:rPr lang="zh-TW" altLang="en-US" dirty="0"/>
              <a:t>                     </a:t>
            </a:r>
            <a:r>
              <a:rPr lang="en-US" altLang="zh-TW" dirty="0"/>
              <a:t>// </a:t>
            </a:r>
            <a:r>
              <a:rPr lang="zh-TW" altLang="en-US" dirty="0"/>
              <a:t>組裝都為 </a:t>
            </a:r>
            <a:r>
              <a:rPr lang="en-US" altLang="zh-TW" dirty="0"/>
              <a:t>8</a:t>
            </a:r>
          </a:p>
          <a:p>
            <a:r>
              <a:rPr lang="en-US" altLang="zh-TW" dirty="0"/>
              <a:t>    public int? </a:t>
            </a:r>
            <a:r>
              <a:rPr lang="en-US" altLang="zh-TW" dirty="0" err="1"/>
              <a:t>eqpid</a:t>
            </a:r>
            <a:r>
              <a:rPr lang="en-US" altLang="zh-TW" dirty="0"/>
              <a:t>                      // null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eqpno</a:t>
            </a:r>
            <a:r>
              <a:rPr lang="en-US" altLang="zh-TW" dirty="0"/>
              <a:t>               // null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eqpname</a:t>
            </a:r>
            <a:r>
              <a:rPr lang="en-US" altLang="zh-TW" dirty="0"/>
              <a:t>          // null</a:t>
            </a:r>
          </a:p>
          <a:p>
            <a:r>
              <a:rPr lang="en-US" altLang="zh-TW" dirty="0"/>
              <a:t>    public int? </a:t>
            </a:r>
            <a:r>
              <a:rPr lang="en-US" altLang="zh-TW" dirty="0" err="1"/>
              <a:t>iotId</a:t>
            </a:r>
            <a:r>
              <a:rPr lang="en-US" altLang="zh-TW" dirty="0"/>
              <a:t>                        // null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Iotno</a:t>
            </a:r>
            <a:r>
              <a:rPr lang="en-US" altLang="zh-TW" dirty="0"/>
              <a:t>                 // null 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iotname</a:t>
            </a:r>
            <a:r>
              <a:rPr lang="en-US" altLang="zh-TW" dirty="0"/>
              <a:t>            // null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defaultValue</a:t>
            </a:r>
            <a:r>
              <a:rPr lang="en-US" altLang="zh-TW" dirty="0"/>
              <a:t>    </a:t>
            </a:r>
          </a:p>
          <a:p>
            <a:r>
              <a:rPr lang="en-US" altLang="zh-TW" dirty="0"/>
              <a:t>    public string? defaultValue2 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minValue</a:t>
            </a:r>
            <a:r>
              <a:rPr lang="en-US" altLang="zh-TW" dirty="0"/>
              <a:t>          // null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maxValue</a:t>
            </a:r>
            <a:r>
              <a:rPr lang="en-US" altLang="zh-TW" dirty="0"/>
              <a:t>         // null</a:t>
            </a:r>
          </a:p>
          <a:p>
            <a:r>
              <a:rPr lang="en-US" altLang="zh-TW" dirty="0"/>
              <a:t>    public bool </a:t>
            </a:r>
            <a:r>
              <a:rPr lang="en-US" altLang="zh-TW" dirty="0" err="1"/>
              <a:t>isImage</a:t>
            </a:r>
            <a:r>
              <a:rPr lang="en-US" altLang="zh-TW" dirty="0"/>
              <a:t>                // false</a:t>
            </a:r>
          </a:p>
          <a:p>
            <a:r>
              <a:rPr lang="en-US" altLang="zh-TW" dirty="0"/>
              <a:t>    public bool </a:t>
            </a:r>
            <a:r>
              <a:rPr lang="en-US" altLang="zh-TW" dirty="0" err="1"/>
              <a:t>isFile</a:t>
            </a:r>
            <a:r>
              <a:rPr lang="en-US" altLang="zh-TW" dirty="0"/>
              <a:t>                    // false</a:t>
            </a:r>
          </a:p>
          <a:p>
            <a:r>
              <a:rPr lang="en-US" altLang="zh-TW" dirty="0"/>
              <a:t>}</a:t>
            </a:r>
            <a:endParaRPr lang="zh-TW" altLang="en-US" dirty="0"/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E31B3C0A-A1E3-49DD-BB4D-12828862519D}"/>
              </a:ext>
            </a:extLst>
          </p:cNvPr>
          <p:cNvSpPr/>
          <p:nvPr/>
        </p:nvSpPr>
        <p:spPr>
          <a:xfrm>
            <a:off x="6715094" y="3280495"/>
            <a:ext cx="1250556" cy="2730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defaultValue2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60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069C8-6AB3-B831-9A09-8D48DE08C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CEDD58D-24A6-4505-838A-18FC34EFA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866" y="1318722"/>
            <a:ext cx="5267325" cy="477202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1893B97-AF2C-6780-937D-A987A3F7E5F0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表單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 Clock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站點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F52C270C-4BE4-4680-B5D2-19ECCBA5E266}"/>
              </a:ext>
            </a:extLst>
          </p:cNvPr>
          <p:cNvSpPr/>
          <p:nvPr/>
        </p:nvSpPr>
        <p:spPr>
          <a:xfrm>
            <a:off x="8459052" y="3073105"/>
            <a:ext cx="1250556" cy="2730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defaultValue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D7F641-C88E-4A08-A755-2B858F467F49}"/>
              </a:ext>
            </a:extLst>
          </p:cNvPr>
          <p:cNvSpPr/>
          <p:nvPr/>
        </p:nvSpPr>
        <p:spPr>
          <a:xfrm>
            <a:off x="371475" y="1431843"/>
            <a:ext cx="526575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/>
              <a:t>public class </a:t>
            </a:r>
            <a:r>
              <a:rPr lang="en-US" altLang="zh-TW" dirty="0" err="1"/>
              <a:t>MdoSetting</a:t>
            </a:r>
            <a:endParaRPr lang="en-US" altLang="zh-TW" dirty="0"/>
          </a:p>
          <a:p>
            <a:r>
              <a:rPr lang="en-US" altLang="zh-TW" dirty="0"/>
              <a:t>{</a:t>
            </a:r>
          </a:p>
          <a:p>
            <a:r>
              <a:rPr lang="en-US" altLang="zh-TW" dirty="0"/>
              <a:t>    public byte </a:t>
            </a:r>
            <a:r>
              <a:rPr lang="en-US" altLang="zh-TW" dirty="0" err="1"/>
              <a:t>optid</a:t>
            </a:r>
            <a:r>
              <a:rPr lang="en-US" altLang="zh-TW" dirty="0"/>
              <a:t> </a:t>
            </a:r>
            <a:r>
              <a:rPr lang="zh-TW" altLang="en-US" dirty="0"/>
              <a:t>                     </a:t>
            </a:r>
            <a:r>
              <a:rPr lang="en-US" altLang="zh-TW" dirty="0"/>
              <a:t>// </a:t>
            </a:r>
            <a:r>
              <a:rPr lang="zh-TW" altLang="en-US" dirty="0"/>
              <a:t>都為 </a:t>
            </a:r>
            <a:r>
              <a:rPr lang="en-US" altLang="zh-TW" dirty="0"/>
              <a:t>1</a:t>
            </a:r>
          </a:p>
          <a:p>
            <a:r>
              <a:rPr lang="en-US" altLang="zh-TW" dirty="0"/>
              <a:t>    public int? </a:t>
            </a:r>
            <a:r>
              <a:rPr lang="en-US" altLang="zh-TW" dirty="0" err="1"/>
              <a:t>eqpid</a:t>
            </a:r>
            <a:r>
              <a:rPr lang="en-US" altLang="zh-TW" dirty="0"/>
              <a:t>                      // null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eqpno</a:t>
            </a:r>
            <a:r>
              <a:rPr lang="en-US" altLang="zh-TW" dirty="0"/>
              <a:t>               // null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eqpname</a:t>
            </a:r>
            <a:r>
              <a:rPr lang="en-US" altLang="zh-TW" dirty="0"/>
              <a:t>          // null</a:t>
            </a:r>
          </a:p>
          <a:p>
            <a:r>
              <a:rPr lang="en-US" altLang="zh-TW" dirty="0"/>
              <a:t>    public int? </a:t>
            </a:r>
            <a:r>
              <a:rPr lang="en-US" altLang="zh-TW" dirty="0" err="1"/>
              <a:t>iotId</a:t>
            </a:r>
            <a:r>
              <a:rPr lang="en-US" altLang="zh-TW" dirty="0"/>
              <a:t>                        // null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Iotno</a:t>
            </a:r>
            <a:r>
              <a:rPr lang="en-US" altLang="zh-TW" dirty="0"/>
              <a:t>                 // null 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iotname</a:t>
            </a:r>
            <a:r>
              <a:rPr lang="en-US" altLang="zh-TW" dirty="0"/>
              <a:t>            // null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defaultValue</a:t>
            </a:r>
            <a:r>
              <a:rPr lang="en-US" altLang="zh-TW" dirty="0"/>
              <a:t>    </a:t>
            </a:r>
          </a:p>
          <a:p>
            <a:r>
              <a:rPr lang="en-US" altLang="zh-TW" dirty="0"/>
              <a:t>    public string? defaultValue2 </a:t>
            </a:r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minValue</a:t>
            </a:r>
            <a:r>
              <a:rPr lang="en-US" altLang="zh-TW" dirty="0"/>
              <a:t>          // </a:t>
            </a:r>
            <a:r>
              <a:rPr lang="zh-TW" altLang="en-US" dirty="0"/>
              <a:t>總秒數</a:t>
            </a:r>
            <a:endParaRPr lang="en-US" altLang="zh-TW" dirty="0"/>
          </a:p>
          <a:p>
            <a:r>
              <a:rPr lang="en-US" altLang="zh-TW" dirty="0"/>
              <a:t>    public string? </a:t>
            </a:r>
            <a:r>
              <a:rPr lang="en-US" altLang="zh-TW" dirty="0" err="1"/>
              <a:t>maxValue</a:t>
            </a:r>
            <a:r>
              <a:rPr lang="en-US" altLang="zh-TW" dirty="0"/>
              <a:t>         // null</a:t>
            </a:r>
          </a:p>
          <a:p>
            <a:r>
              <a:rPr lang="en-US" altLang="zh-TW" dirty="0"/>
              <a:t>    public bool </a:t>
            </a:r>
            <a:r>
              <a:rPr lang="en-US" altLang="zh-TW" dirty="0" err="1"/>
              <a:t>isImage</a:t>
            </a:r>
            <a:r>
              <a:rPr lang="en-US" altLang="zh-TW" dirty="0"/>
              <a:t>                // false</a:t>
            </a:r>
          </a:p>
          <a:p>
            <a:r>
              <a:rPr lang="en-US" altLang="zh-TW" dirty="0"/>
              <a:t>    public bool </a:t>
            </a:r>
            <a:r>
              <a:rPr lang="en-US" altLang="zh-TW" dirty="0" err="1"/>
              <a:t>isFile</a:t>
            </a:r>
            <a:r>
              <a:rPr lang="en-US" altLang="zh-TW" dirty="0"/>
              <a:t>                    // false</a:t>
            </a:r>
          </a:p>
          <a:p>
            <a:r>
              <a:rPr lang="en-US" altLang="zh-TW" dirty="0"/>
              <a:t>}</a:t>
            </a:r>
            <a:endParaRPr lang="zh-TW" altLang="en-US" dirty="0"/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E31B3C0A-A1E3-49DD-BB4D-12828862519D}"/>
              </a:ext>
            </a:extLst>
          </p:cNvPr>
          <p:cNvSpPr/>
          <p:nvPr/>
        </p:nvSpPr>
        <p:spPr>
          <a:xfrm>
            <a:off x="6347449" y="3073105"/>
            <a:ext cx="1250556" cy="2730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chemeClr val="tx1"/>
                </a:solidFill>
              </a:rPr>
              <a:t>defaultValue2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41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069C8-6AB3-B831-9A09-8D48DE08C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1893B97-AF2C-6780-937D-A987A3F7E5F0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表單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 Feeding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站點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D7F641-C88E-4A08-A755-2B858F467F49}"/>
              </a:ext>
            </a:extLst>
          </p:cNvPr>
          <p:cNvSpPr/>
          <p:nvPr/>
        </p:nvSpPr>
        <p:spPr>
          <a:xfrm>
            <a:off x="42357" y="3186258"/>
            <a:ext cx="458702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public class </a:t>
            </a:r>
            <a:r>
              <a:rPr lang="en-US" altLang="zh-TW" sz="1400" dirty="0" err="1">
                <a:latin typeface="Consolas" panose="020B0609020204030204" pitchFamily="49" charset="0"/>
              </a:rPr>
              <a:t>MdoMaterial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int? </a:t>
            </a:r>
            <a:r>
              <a:rPr lang="en-US" altLang="zh-TW" sz="1400" dirty="0" err="1">
                <a:latin typeface="Consolas" panose="020B0609020204030204" pitchFamily="49" charset="0"/>
              </a:rPr>
              <a:t>eqpid</a:t>
            </a:r>
            <a:r>
              <a:rPr lang="en-US" altLang="zh-TW" sz="1400" dirty="0">
                <a:latin typeface="Consolas" panose="020B0609020204030204" pitchFamily="49" charset="0"/>
              </a:rPr>
              <a:t>        </a:t>
            </a:r>
            <a:r>
              <a:rPr lang="zh-TW" altLang="en-US" sz="1400" dirty="0">
                <a:latin typeface="Consolas" panose="020B0609020204030204" pitchFamily="49" charset="0"/>
              </a:rPr>
              <a:t>                 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eqpno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eqpname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int? </a:t>
            </a:r>
            <a:r>
              <a:rPr lang="en-US" altLang="zh-TW" sz="1400" dirty="0" err="1">
                <a:latin typeface="Consolas" panose="020B0609020204030204" pitchFamily="49" charset="0"/>
              </a:rPr>
              <a:t>iotId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Iotno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Iotname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string? </a:t>
            </a:r>
            <a:r>
              <a:rPr lang="en-US" altLang="zh-TW" sz="1400" dirty="0" err="1">
                <a:latin typeface="Consolas" panose="020B0609020204030204" pitchFamily="49" charset="0"/>
              </a:rPr>
              <a:t>Routkey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long </a:t>
            </a:r>
            <a:r>
              <a:rPr lang="en-US" altLang="zh-TW" sz="1400" dirty="0" err="1">
                <a:latin typeface="Consolas" panose="020B0609020204030204" pitchFamily="49" charset="0"/>
              </a:rPr>
              <a:t>materialId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 </a:t>
            </a:r>
            <a:r>
              <a:rPr lang="en-US" altLang="zh-TW" sz="1400" dirty="0" err="1">
                <a:latin typeface="Consolas" panose="020B0609020204030204" pitchFamily="49" charset="0"/>
              </a:rPr>
              <a:t>pno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string </a:t>
            </a:r>
            <a:r>
              <a:rPr lang="en-US" altLang="zh-TW" sz="1400" dirty="0" err="1">
                <a:latin typeface="Consolas" panose="020B0609020204030204" pitchFamily="49" charset="0"/>
              </a:rPr>
              <a:t>pname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float usage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float </a:t>
            </a:r>
            <a:r>
              <a:rPr lang="en-US" altLang="zh-TW" sz="1400" dirty="0" err="1">
                <a:latin typeface="Consolas" panose="020B0609020204030204" pitchFamily="49" charset="0"/>
              </a:rPr>
              <a:t>tol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    public bool </a:t>
            </a:r>
            <a:r>
              <a:rPr lang="en-US" altLang="zh-TW" sz="1400" dirty="0" err="1">
                <a:latin typeface="Consolas" panose="020B0609020204030204" pitchFamily="49" charset="0"/>
              </a:rPr>
              <a:t>isPercent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}</a:t>
            </a:r>
            <a:endParaRPr lang="zh-TW" altLang="en-US" sz="1400" dirty="0">
              <a:latin typeface="Consolas" panose="020B0609020204030204" pitchFamily="49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AADFAC6-3AB3-49DD-942D-92833B48B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230" y="1624969"/>
            <a:ext cx="7147285" cy="4331189"/>
          </a:xfrm>
          <a:prstGeom prst="rect">
            <a:avLst/>
          </a:prstGeom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id="{AE855DB2-9C96-4492-9DDB-E01B9B3F51F3}"/>
              </a:ext>
            </a:extLst>
          </p:cNvPr>
          <p:cNvSpPr/>
          <p:nvPr/>
        </p:nvSpPr>
        <p:spPr>
          <a:xfrm>
            <a:off x="5027697" y="2893994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eqpid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0FDA5D10-5E6C-43DA-B00C-BF7A05EECFEE}"/>
              </a:ext>
            </a:extLst>
          </p:cNvPr>
          <p:cNvSpPr/>
          <p:nvPr/>
        </p:nvSpPr>
        <p:spPr>
          <a:xfrm>
            <a:off x="6735520" y="2893994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iotId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ED325B6E-A9A6-48CA-9DA3-623C0C6DFD06}"/>
              </a:ext>
            </a:extLst>
          </p:cNvPr>
          <p:cNvSpPr/>
          <p:nvPr/>
        </p:nvSpPr>
        <p:spPr>
          <a:xfrm>
            <a:off x="8349075" y="2893993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pid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B580FD2D-014E-45DA-BDA8-7BC0173B9692}"/>
              </a:ext>
            </a:extLst>
          </p:cNvPr>
          <p:cNvSpPr/>
          <p:nvPr/>
        </p:nvSpPr>
        <p:spPr>
          <a:xfrm>
            <a:off x="5027697" y="3429000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chemeClr val="tx1"/>
                </a:solidFill>
              </a:rPr>
              <a:t>usage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6C63DFBB-E391-4665-B27A-89901513E132}"/>
              </a:ext>
            </a:extLst>
          </p:cNvPr>
          <p:cNvSpPr/>
          <p:nvPr/>
        </p:nvSpPr>
        <p:spPr>
          <a:xfrm>
            <a:off x="8349075" y="3433298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tol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10AF0889-2830-47B7-8A90-657BB3208BEE}"/>
              </a:ext>
            </a:extLst>
          </p:cNvPr>
          <p:cNvSpPr/>
          <p:nvPr/>
        </p:nvSpPr>
        <p:spPr>
          <a:xfrm>
            <a:off x="10424543" y="3428999"/>
            <a:ext cx="911190" cy="2922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isPercent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F2C05E3-2F2B-4ECC-9F8E-4C59FC30FCCF}"/>
              </a:ext>
            </a:extLst>
          </p:cNvPr>
          <p:cNvSpPr/>
          <p:nvPr/>
        </p:nvSpPr>
        <p:spPr>
          <a:xfrm>
            <a:off x="42357" y="1737383"/>
            <a:ext cx="2271776" cy="30777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web/equip/option/list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6EB6D6F-C3CA-4BB9-A7ED-4A2934384F2E}"/>
              </a:ext>
            </a:extLst>
          </p:cNvPr>
          <p:cNvSpPr/>
          <p:nvPr/>
        </p:nvSpPr>
        <p:spPr>
          <a:xfrm flipV="1">
            <a:off x="5027697" y="4072317"/>
            <a:ext cx="1486225" cy="53500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4C30C863-EFDB-43AA-A46D-197DA7206E5E}"/>
              </a:ext>
            </a:extLst>
          </p:cNvPr>
          <p:cNvSpPr txBox="1"/>
          <p:nvPr/>
        </p:nvSpPr>
        <p:spPr>
          <a:xfrm>
            <a:off x="42358" y="2354565"/>
            <a:ext cx="227177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web/IoT/option/list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67089E9-2F0D-4E75-A2F2-ABBCED6F9B84}"/>
              </a:ext>
            </a:extLst>
          </p:cNvPr>
          <p:cNvSpPr/>
          <p:nvPr/>
        </p:nvSpPr>
        <p:spPr>
          <a:xfrm flipV="1">
            <a:off x="6627044" y="4072317"/>
            <a:ext cx="1486225" cy="53500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D353E688-C684-4C0C-8146-D138ABABFC3A}"/>
              </a:ext>
            </a:extLst>
          </p:cNvPr>
          <p:cNvSpPr txBox="1"/>
          <p:nvPr/>
        </p:nvSpPr>
        <p:spPr>
          <a:xfrm>
            <a:off x="42358" y="2770411"/>
            <a:ext cx="2271776" cy="30777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400">
                <a:latin typeface="Consolas" panose="020B0609020204030204" pitchFamily="49" charset="0"/>
              </a:rPr>
              <a:t>web/part/option/list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87F8D1E-C8E7-4D93-9204-D4451E52D132}"/>
              </a:ext>
            </a:extLst>
          </p:cNvPr>
          <p:cNvSpPr/>
          <p:nvPr/>
        </p:nvSpPr>
        <p:spPr>
          <a:xfrm flipV="1">
            <a:off x="8169829" y="4072316"/>
            <a:ext cx="3165904" cy="53500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2C31210-34BE-40D0-8155-084D60020515}"/>
              </a:ext>
            </a:extLst>
          </p:cNvPr>
          <p:cNvSpPr/>
          <p:nvPr/>
        </p:nvSpPr>
        <p:spPr>
          <a:xfrm flipV="1">
            <a:off x="7558658" y="4746732"/>
            <a:ext cx="611171" cy="53500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9425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2450</Words>
  <Application>Microsoft Office PowerPoint</Application>
  <PresentationFormat>寬螢幕</PresentationFormat>
  <Paragraphs>748</Paragraphs>
  <Slides>34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41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105</cp:revision>
  <dcterms:created xsi:type="dcterms:W3CDTF">2026-04-27T07:53:38Z</dcterms:created>
  <dcterms:modified xsi:type="dcterms:W3CDTF">2026-07-28T06:46:09Z</dcterms:modified>
</cp:coreProperties>
</file>