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72" r:id="rId6"/>
    <p:sldId id="290" r:id="rId7"/>
    <p:sldId id="292" r:id="rId8"/>
    <p:sldId id="291" r:id="rId9"/>
    <p:sldId id="289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9118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收料作業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6470C015-A64C-4835-BF29-42936A3AB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180" y="1228877"/>
            <a:ext cx="9106292" cy="5330158"/>
          </a:xfrm>
          <a:prstGeom prst="rect">
            <a:avLst/>
          </a:prstGeom>
        </p:spPr>
      </p:pic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2318995" y="1791608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2224725" y="21521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5388989" y="2166062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4D7A101-44F9-43FC-920A-CC5E9B4544D9}"/>
              </a:ext>
            </a:extLst>
          </p:cNvPr>
          <p:cNvSpPr/>
          <p:nvPr/>
        </p:nvSpPr>
        <p:spPr>
          <a:xfrm>
            <a:off x="7558725" y="215218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supplyId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1611984" y="3007149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A3AAEF87-97AC-4B23-9A72-D83F58B57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1115652"/>
            <a:ext cx="4495800" cy="530542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7415C11-9EBE-42A0-80DF-A2EC9B792516}"/>
              </a:ext>
            </a:extLst>
          </p:cNvPr>
          <p:cNvSpPr/>
          <p:nvPr/>
        </p:nvSpPr>
        <p:spPr>
          <a:xfrm>
            <a:off x="4996205" y="2284163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pId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0F0F171-7009-4FB1-A562-95744AE0679C}"/>
              </a:ext>
            </a:extLst>
          </p:cNvPr>
          <p:cNvSpPr/>
          <p:nvPr/>
        </p:nvSpPr>
        <p:spPr>
          <a:xfrm>
            <a:off x="4111656" y="320956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7D18C61-D6D0-4B07-B61E-20C5CD2B1050}"/>
              </a:ext>
            </a:extLst>
          </p:cNvPr>
          <p:cNvSpPr/>
          <p:nvPr/>
        </p:nvSpPr>
        <p:spPr>
          <a:xfrm>
            <a:off x="4111655" y="4121352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A68A142-91A7-4F0B-BF27-F7DE2C8F3AA4}"/>
              </a:ext>
            </a:extLst>
          </p:cNvPr>
          <p:cNvSpPr/>
          <p:nvPr/>
        </p:nvSpPr>
        <p:spPr>
          <a:xfrm>
            <a:off x="4377176" y="512038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FE33C08-072E-462C-AF01-59CC63C56CAE}"/>
              </a:ext>
            </a:extLst>
          </p:cNvPr>
          <p:cNvSpPr/>
          <p:nvPr/>
        </p:nvSpPr>
        <p:spPr>
          <a:xfrm>
            <a:off x="6546912" y="5120384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lctrId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E5266442-9132-4206-93A9-473CAC0AE4F7}"/>
              </a:ext>
            </a:extLst>
          </p:cNvPr>
          <p:cNvSpPr/>
          <p:nvPr/>
        </p:nvSpPr>
        <p:spPr>
          <a:xfrm>
            <a:off x="3971040" y="5562087"/>
            <a:ext cx="4249920" cy="4836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 </a:t>
            </a:r>
            <a:r>
              <a:rPr lang="en-US" altLang="zh-TW" dirty="0">
                <a:solidFill>
                  <a:sysClr val="windowText" lastClr="000000"/>
                </a:solidFill>
              </a:rPr>
              <a:t>:</a:t>
            </a:r>
            <a:r>
              <a:rPr lang="zh-TW" altLang="en-US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B27A081-0056-4003-B832-35FE78FAF21D}"/>
              </a:ext>
            </a:extLst>
          </p:cNvPr>
          <p:cNvSpPr txBox="1"/>
          <p:nvPr/>
        </p:nvSpPr>
        <p:spPr>
          <a:xfrm>
            <a:off x="1660427" y="2159020"/>
            <a:ext cx="2034879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web/ct/part/list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8A01C8F-A36A-45BC-BE49-0D923916484C}"/>
              </a:ext>
            </a:extLst>
          </p:cNvPr>
          <p:cNvSpPr/>
          <p:nvPr/>
        </p:nvSpPr>
        <p:spPr>
          <a:xfrm>
            <a:off x="3872842" y="1836042"/>
            <a:ext cx="4471058" cy="95373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語音泡泡: 矩形 18">
            <a:extLst>
              <a:ext uri="{FF2B5EF4-FFF2-40B4-BE49-F238E27FC236}">
                <a16:creationId xmlns:a16="http://schemas.microsoft.com/office/drawing/2014/main" id="{EBE59D23-7779-4375-A04D-3974AA6140AA}"/>
              </a:ext>
            </a:extLst>
          </p:cNvPr>
          <p:cNvSpPr/>
          <p:nvPr/>
        </p:nvSpPr>
        <p:spPr>
          <a:xfrm>
            <a:off x="8832915" y="2244733"/>
            <a:ext cx="1263192" cy="953735"/>
          </a:xfrm>
          <a:prstGeom prst="wedgeRectCallout">
            <a:avLst>
              <a:gd name="adj1" fmla="val -107408"/>
              <a:gd name="adj2" fmla="val 7173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選料後</a:t>
            </a:r>
            <a:endParaRPr lang="en-US" altLang="zh-TW" dirty="0">
              <a:solidFill>
                <a:sysClr val="windowText" lastClr="000000"/>
              </a:solidFill>
            </a:endParaRPr>
          </a:p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帶入</a:t>
            </a:r>
            <a:r>
              <a:rPr lang="en-US" altLang="zh-TW" dirty="0">
                <a:solidFill>
                  <a:sysClr val="windowText" lastClr="000000"/>
                </a:solidFill>
              </a:rPr>
              <a:t>unit</a:t>
            </a:r>
            <a:endParaRPr lang="zh-TW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FC4EED26-A2E6-4A0A-B52B-E21ADBB10A8B}"/>
              </a:ext>
            </a:extLst>
          </p:cNvPr>
          <p:cNvSpPr txBox="1"/>
          <p:nvPr/>
        </p:nvSpPr>
        <p:spPr>
          <a:xfrm>
            <a:off x="1295397" y="5114264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5F4DEC-24A2-4030-B9EA-470354FE9D7A}"/>
              </a:ext>
            </a:extLst>
          </p:cNvPr>
          <p:cNvSpPr/>
          <p:nvPr/>
        </p:nvSpPr>
        <p:spPr>
          <a:xfrm>
            <a:off x="3872842" y="4650296"/>
            <a:ext cx="2223158" cy="86649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F74FAD2D-DEA7-44C9-AA6F-AB3080AEEE3C}"/>
              </a:ext>
            </a:extLst>
          </p:cNvPr>
          <p:cNvSpPr txBox="1"/>
          <p:nvPr/>
        </p:nvSpPr>
        <p:spPr>
          <a:xfrm>
            <a:off x="8496694" y="5083542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BA076E3-2DCE-4D1E-A8E7-375ADF607745}"/>
              </a:ext>
            </a:extLst>
          </p:cNvPr>
          <p:cNvSpPr/>
          <p:nvPr/>
        </p:nvSpPr>
        <p:spPr>
          <a:xfrm>
            <a:off x="6096000" y="4651805"/>
            <a:ext cx="2223158" cy="866493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語音泡泡: 矩形 23">
            <a:extLst>
              <a:ext uri="{FF2B5EF4-FFF2-40B4-BE49-F238E27FC236}">
                <a16:creationId xmlns:a16="http://schemas.microsoft.com/office/drawing/2014/main" id="{81361C0B-4C2F-4F87-BC5E-8C3D228F176F}"/>
              </a:ext>
            </a:extLst>
          </p:cNvPr>
          <p:cNvSpPr/>
          <p:nvPr/>
        </p:nvSpPr>
        <p:spPr>
          <a:xfrm>
            <a:off x="9960204" y="4355184"/>
            <a:ext cx="1263192" cy="466265"/>
          </a:xfrm>
          <a:prstGeom prst="wedgeRectCallout">
            <a:avLst>
              <a:gd name="adj1" fmla="val -19349"/>
              <a:gd name="adj2" fmla="val 10003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選倉後打</a:t>
            </a:r>
            <a:endParaRPr lang="en-US" altLang="zh-TW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876E58A6-F27B-4280-8FE1-2C3E6E1BB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1491777"/>
            <a:ext cx="8941490" cy="523369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60801A32-A36A-4A43-BBE5-670E3F657144}"/>
              </a:ext>
            </a:extLst>
          </p:cNvPr>
          <p:cNvSpPr txBox="1"/>
          <p:nvPr/>
        </p:nvSpPr>
        <p:spPr>
          <a:xfrm>
            <a:off x="1786860" y="990398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web/supply/option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7411243-382F-4279-8B79-3531E99BA3AD}"/>
              </a:ext>
            </a:extLst>
          </p:cNvPr>
          <p:cNvSpPr/>
          <p:nvPr/>
        </p:nvSpPr>
        <p:spPr>
          <a:xfrm flipH="1">
            <a:off x="7437748" y="2121031"/>
            <a:ext cx="2922310" cy="66874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29849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418730" y="298498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547647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A8F9277-0C7D-C6D2-35E7-AEB96F8B83B9}"/>
              </a:ext>
            </a:extLst>
          </p:cNvPr>
          <p:cNvSpPr txBox="1"/>
          <p:nvPr/>
        </p:nvSpPr>
        <p:spPr>
          <a:xfrm>
            <a:off x="1786860" y="990398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web/receiving/combo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C1EB3B58-6AE0-43DC-A653-771CBA904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1491777"/>
            <a:ext cx="8941490" cy="523369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0E0BC77-F110-432F-80AD-299927C86F50}"/>
              </a:ext>
            </a:extLst>
          </p:cNvPr>
          <p:cNvSpPr/>
          <p:nvPr/>
        </p:nvSpPr>
        <p:spPr>
          <a:xfrm>
            <a:off x="5200961" y="6014300"/>
            <a:ext cx="1492070" cy="7111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/part/list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925122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List&lt;Part&gt;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Part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134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88735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380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web/supply/option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444744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contactName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contactNumber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313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web/receiving/combo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570291"/>
              </p:ext>
            </p:extLst>
          </p:nvPr>
        </p:nvGraphicFramePr>
        <p:xfrm>
          <a:off x="0" y="1920204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true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供應商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427</Words>
  <Application>Microsoft Office PowerPoint</Application>
  <PresentationFormat>寬螢幕</PresentationFormat>
  <Paragraphs>132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109</cp:revision>
  <dcterms:created xsi:type="dcterms:W3CDTF">2026-04-27T07:53:38Z</dcterms:created>
  <dcterms:modified xsi:type="dcterms:W3CDTF">2026-07-17T08:35:25Z</dcterms:modified>
</cp:coreProperties>
</file>