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0" r:id="rId4"/>
    <p:sldId id="285" r:id="rId5"/>
    <p:sldId id="300" r:id="rId6"/>
    <p:sldId id="301" r:id="rId7"/>
    <p:sldId id="295" r:id="rId8"/>
    <p:sldId id="296" r:id="rId9"/>
    <p:sldId id="298" r:id="rId10"/>
    <p:sldId id="299" r:id="rId11"/>
    <p:sldId id="302" r:id="rId12"/>
    <p:sldId id="303" r:id="rId13"/>
    <p:sldId id="294" r:id="rId14"/>
    <p:sldId id="293" r:id="rId15"/>
    <p:sldId id="297" r:id="rId16"/>
    <p:sldId id="290" r:id="rId17"/>
    <p:sldId id="292" r:id="rId18"/>
    <p:sldId id="289" r:id="rId19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070" autoAdjust="0"/>
  </p:normalViewPr>
  <p:slideViewPr>
    <p:cSldViewPr snapToGrid="0">
      <p:cViewPr varScale="1">
        <p:scale>
          <a:sx n="108" d="100"/>
          <a:sy n="108" d="100"/>
        </p:scale>
        <p:origin x="67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F0F6884-4C53-BA08-9477-978CF3EFA6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025C17AB-9F60-7442-CACB-EC59E07C46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537DC16-5930-5011-C4EA-0A95FB89D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2026/7/23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0C628C6D-0C3E-B567-3023-DB96ADB671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DB3B0C8-AE60-C725-DF4D-8EBBF880F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85275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9DAE007-D3A0-D6CD-C2FA-8358E6C9D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DB19024-5204-1BE7-9BA3-9BDC42D3BB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D9C5233-C888-0E62-68A6-1E3A40C81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2026/7/23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D2742FE-E485-6AD5-A894-5995E45F6A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BE54365-7BF4-2006-0086-4C1D9798E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13137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E8A50B8-713C-FD81-800F-1B28AC13D6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3C8DC84A-8766-C0B6-DB8C-D73915EE32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E7267D9-7D3C-A7C8-0467-D0279ACC1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2026/7/23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249B984-3739-AB86-F90F-6C804C38B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E6E833E-54B7-461D-FF02-2A5F9D6B4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1844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74168D1-52B6-F075-A3FC-464267FFA5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30F859-1540-85B2-3B0A-2FA7A610E1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910A26E-B9CA-F74F-B684-B20DBA7B0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2026/7/23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831E4F07-A4B2-7191-1BF9-A97C5331C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B592908-6080-BC30-86CD-A3D5F47CB3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16004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4A914E0-A712-F815-1E0B-6CDC238A7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0B24746-5FD0-D13B-1BC8-B9B329C1C7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9D9D6D2-4BF6-EAE3-9D03-A0AEC77F8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2026/7/23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6C94406-BFA3-A203-4004-D8B31F0CE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5E3FF13-6A70-8D4A-291B-DC0A05C07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3241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5D9F1AB-993A-7151-A457-D4F388C89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3F9FE95-FE99-2C18-1A84-CCF9DF2BD9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F7CCBDEE-0C90-463B-0F4C-119CC18682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B904A7E-6F09-87CC-715C-CAD287C21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2026/7/23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0C2F8027-40DA-C4FB-99D1-1420431DB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3B713A8-FA08-D29A-E761-42A9A9A34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51244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EFC8E28-959A-3E43-DFE8-862C44C83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1918FB2-93F7-AAC8-B119-EF5827785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EC501D35-3654-A306-1A84-E8B414CD30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9B3807A3-CA68-2A06-AE54-C02CEC6C00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9DC8E9A1-47E2-BB49-35E6-C22837FE9C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3F3AC5E0-43D0-7C6B-12D1-15EFCD826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2026/7/23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25641BA3-D4AD-74F7-D851-FD157F9D3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A158BE76-29CC-8869-1BDE-B914BE609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143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BA72EF1-8B24-F82C-A8C9-4FE4F31EEC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C123D2C5-E53D-4EEF-38B7-EBEF9C2B3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2026/7/23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2603814D-785F-F795-0AA7-386491E29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C421A427-9ACA-32E7-3115-B31505F9D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37247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73B7D51A-019A-2115-C6E0-7C1228D33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2026/7/23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F3B4D577-C192-39A3-E50A-8E1A815E7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248ABC3-655F-20FC-DF7D-CA3241EF2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27420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13E3164-8377-08C5-09FF-6FA56BFA8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41A594B-879B-AB51-6452-6926A51C8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02CBFA96-DFD0-C808-15B1-104E901B38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08FB9408-C3E7-D676-DFB2-78F2E1BD4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2026/7/23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4F5094FC-E44D-0AA3-BA7C-6DABFD7E4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13D1354E-0C06-EA1C-D1F2-8C936EECF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09064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5D655E7-CBF5-CE7E-2994-3994A2E9F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68D2FC47-D53E-9192-F89A-2A1B56D923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5C552A6-973F-0C58-4388-04DF9F3F7E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7E05B079-C8FF-41F1-C63D-DE0F7F885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2026/7/23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CE6DB19D-E5A7-CD68-A6C5-BE062B28AC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33F48372-F7F1-29CC-D1F6-DC3FC9B25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28122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F5F04676-B333-9F61-6A9C-E12DC3CA8D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3930854-45CB-5DCC-91A3-32E4FFD329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93D6ED0E-7C1E-CF1B-0EA9-60AD16BD9E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2FDB700-1332-4C70-A27F-6AC024CE2471}" type="datetimeFigureOut">
              <a:rPr lang="zh-TW" altLang="en-US" smtClean="0"/>
              <a:t>2026/7/23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8433438-9998-1894-36EF-7DFE2C46B6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2E896B2-E6FC-069C-BA42-AE313CAE2B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35173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圖片 12">
            <a:extLst>
              <a:ext uri="{FF2B5EF4-FFF2-40B4-BE49-F238E27FC236}">
                <a16:creationId xmlns:a16="http://schemas.microsoft.com/office/drawing/2014/main" id="{01BD32C8-8577-4B5B-9D62-FE7AAD6B33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743" y="929810"/>
            <a:ext cx="7788356" cy="5811001"/>
          </a:xfrm>
          <a:prstGeom prst="rect">
            <a:avLst/>
          </a:prstGeom>
        </p:spPr>
      </p:pic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C4463B9A-8028-69AB-D6D4-B037618C2C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0613958"/>
              </p:ext>
            </p:extLst>
          </p:nvPr>
        </p:nvGraphicFramePr>
        <p:xfrm>
          <a:off x="341746" y="117189"/>
          <a:ext cx="11092872" cy="7416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72024">
                  <a:extLst>
                    <a:ext uri="{9D8B030D-6E8A-4147-A177-3AD203B41FA5}">
                      <a16:colId xmlns:a16="http://schemas.microsoft.com/office/drawing/2014/main" val="4072330754"/>
                    </a:ext>
                  </a:extLst>
                </a:gridCol>
                <a:gridCol w="2072024">
                  <a:extLst>
                    <a:ext uri="{9D8B030D-6E8A-4147-A177-3AD203B41FA5}">
                      <a16:colId xmlns:a16="http://schemas.microsoft.com/office/drawing/2014/main" val="35504590"/>
                    </a:ext>
                  </a:extLst>
                </a:gridCol>
                <a:gridCol w="2072024">
                  <a:extLst>
                    <a:ext uri="{9D8B030D-6E8A-4147-A177-3AD203B41FA5}">
                      <a16:colId xmlns:a16="http://schemas.microsoft.com/office/drawing/2014/main" val="1438851952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37628706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Date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App / Web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Protocol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description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062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2026/07/21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Web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Api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加領料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21203674"/>
                  </a:ext>
                </a:extLst>
              </a:tr>
            </a:tbl>
          </a:graphicData>
        </a:graphic>
      </p:graphicFrame>
      <p:sp>
        <p:nvSpPr>
          <p:cNvPr id="9" name="矩形: 剪去對角角落 8">
            <a:extLst>
              <a:ext uri="{FF2B5EF4-FFF2-40B4-BE49-F238E27FC236}">
                <a16:creationId xmlns:a16="http://schemas.microsoft.com/office/drawing/2014/main" id="{2481331A-6BEA-4D0B-8039-F22460D58F0D}"/>
              </a:ext>
            </a:extLst>
          </p:cNvPr>
          <p:cNvSpPr/>
          <p:nvPr/>
        </p:nvSpPr>
        <p:spPr>
          <a:xfrm>
            <a:off x="5478544" y="2515503"/>
            <a:ext cx="914400" cy="292230"/>
          </a:xfrm>
          <a:prstGeom prst="snip2DiagRect">
            <a:avLst>
              <a:gd name="adj1" fmla="val 50000"/>
              <a:gd name="adj2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100" dirty="0">
                <a:solidFill>
                  <a:sysClr val="windowText" lastClr="000000"/>
                </a:solidFill>
              </a:rPr>
              <a:t>可選填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C382E23-2D79-4C6E-AD0B-A83DA1AE4CC4}"/>
              </a:ext>
            </a:extLst>
          </p:cNvPr>
          <p:cNvSpPr/>
          <p:nvPr/>
        </p:nvSpPr>
        <p:spPr>
          <a:xfrm>
            <a:off x="5228734" y="2912544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invEventNo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EC0B554F-9EB9-4784-94E9-9B5F3E09A334}"/>
              </a:ext>
            </a:extLst>
          </p:cNvPr>
          <p:cNvSpPr/>
          <p:nvPr/>
        </p:nvSpPr>
        <p:spPr>
          <a:xfrm>
            <a:off x="7596432" y="2912544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actionDt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63F5D54F-EFB4-42CB-B3B5-B46221D324C1}"/>
              </a:ext>
            </a:extLst>
          </p:cNvPr>
          <p:cNvSpPr/>
          <p:nvPr/>
        </p:nvSpPr>
        <p:spPr>
          <a:xfrm>
            <a:off x="2163452" y="3609296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createRemark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1416C89F-C868-4496-922D-F4789ABEBD42}"/>
              </a:ext>
            </a:extLst>
          </p:cNvPr>
          <p:cNvSpPr/>
          <p:nvPr/>
        </p:nvSpPr>
        <p:spPr>
          <a:xfrm>
            <a:off x="2163451" y="4223608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 err="1">
                <a:solidFill>
                  <a:schemeClr val="tx1"/>
                </a:solidFill>
              </a:rPr>
              <a:t>pno</a:t>
            </a:r>
            <a:r>
              <a:rPr lang="en-US" altLang="zh-TW" sz="1100" dirty="0">
                <a:solidFill>
                  <a:schemeClr val="tx1"/>
                </a:solidFill>
              </a:rPr>
              <a:t> / </a:t>
            </a:r>
            <a:r>
              <a:rPr lang="en-US" altLang="zh-TW" sz="1100" dirty="0" err="1">
                <a:solidFill>
                  <a:schemeClr val="tx1"/>
                </a:solidFill>
              </a:rPr>
              <a:t>pname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5364CC4A-6EBB-4396-A178-83A21D905022}"/>
              </a:ext>
            </a:extLst>
          </p:cNvPr>
          <p:cNvSpPr/>
          <p:nvPr/>
        </p:nvSpPr>
        <p:spPr>
          <a:xfrm>
            <a:off x="5468785" y="4223608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>
                <a:solidFill>
                  <a:schemeClr val="tx1"/>
                </a:solidFill>
              </a:rPr>
              <a:t>qty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18F0C72F-FC39-4674-9543-E9C30C148262}"/>
              </a:ext>
            </a:extLst>
          </p:cNvPr>
          <p:cNvSpPr/>
          <p:nvPr/>
        </p:nvSpPr>
        <p:spPr>
          <a:xfrm>
            <a:off x="3883180" y="4223608"/>
            <a:ext cx="141402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>
                <a:solidFill>
                  <a:schemeClr val="tx1"/>
                </a:solidFill>
              </a:rPr>
              <a:t> </a:t>
            </a:r>
            <a:r>
              <a:rPr lang="en-US" altLang="zh-TW" sz="1100" dirty="0" err="1">
                <a:solidFill>
                  <a:schemeClr val="tx1"/>
                </a:solidFill>
              </a:rPr>
              <a:t>qty_recieved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4625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3B307A-27D7-D05E-D314-BE86F611A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>
            <a:extLst>
              <a:ext uri="{FF2B5EF4-FFF2-40B4-BE49-F238E27FC236}">
                <a16:creationId xmlns:a16="http://schemas.microsoft.com/office/drawing/2014/main" id="{F46C3312-1DFF-47EB-801F-2DC6D19BD7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907" y="1387713"/>
            <a:ext cx="7398948" cy="5353098"/>
          </a:xfrm>
          <a:prstGeom prst="rect">
            <a:avLst/>
          </a:prstGeom>
        </p:spPr>
      </p:pic>
      <p:sp>
        <p:nvSpPr>
          <p:cNvPr id="6" name="矩形: 圓角 5">
            <a:extLst>
              <a:ext uri="{FF2B5EF4-FFF2-40B4-BE49-F238E27FC236}">
                <a16:creationId xmlns:a16="http://schemas.microsoft.com/office/drawing/2014/main" id="{482CFC54-4E8B-6144-C2F9-2FB04263238B}"/>
              </a:ext>
            </a:extLst>
          </p:cNvPr>
          <p:cNvSpPr/>
          <p:nvPr/>
        </p:nvSpPr>
        <p:spPr>
          <a:xfrm>
            <a:off x="4256893" y="108521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平行四邊形 10">
            <a:extLst>
              <a:ext uri="{FF2B5EF4-FFF2-40B4-BE49-F238E27FC236}">
                <a16:creationId xmlns:a16="http://schemas.microsoft.com/office/drawing/2014/main" id="{9D5AA689-E459-33D6-BE43-3B293282E834}"/>
              </a:ext>
            </a:extLst>
          </p:cNvPr>
          <p:cNvSpPr/>
          <p:nvPr/>
        </p:nvSpPr>
        <p:spPr>
          <a:xfrm>
            <a:off x="2144424" y="108522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CAF6586C-C44B-2C0E-69B7-5F9C0DC7B5EB}"/>
              </a:ext>
            </a:extLst>
          </p:cNvPr>
          <p:cNvCxnSpPr>
            <a:cxnSpLocks/>
          </p:cNvCxnSpPr>
          <p:nvPr/>
        </p:nvCxnSpPr>
        <p:spPr>
          <a:xfrm>
            <a:off x="3397910" y="357671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矩形: 圓角 2">
            <a:extLst>
              <a:ext uri="{FF2B5EF4-FFF2-40B4-BE49-F238E27FC236}">
                <a16:creationId xmlns:a16="http://schemas.microsoft.com/office/drawing/2014/main" id="{B742FA9D-F9F1-3B38-9915-D0EDF16920AB}"/>
              </a:ext>
            </a:extLst>
          </p:cNvPr>
          <p:cNvSpPr/>
          <p:nvPr/>
        </p:nvSpPr>
        <p:spPr>
          <a:xfrm>
            <a:off x="111313" y="106048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選擇工單</a:t>
            </a:r>
          </a:p>
        </p:txBody>
      </p:sp>
      <p:cxnSp>
        <p:nvCxnSpPr>
          <p:cNvPr id="7" name="直線單箭頭接點 6">
            <a:extLst>
              <a:ext uri="{FF2B5EF4-FFF2-40B4-BE49-F238E27FC236}">
                <a16:creationId xmlns:a16="http://schemas.microsoft.com/office/drawing/2014/main" id="{27D58B8A-5CFF-E3FC-5E07-150EB1830A7C}"/>
              </a:ext>
            </a:extLst>
          </p:cNvPr>
          <p:cNvCxnSpPr>
            <a:cxnSpLocks/>
          </p:cNvCxnSpPr>
          <p:nvPr/>
        </p:nvCxnSpPr>
        <p:spPr>
          <a:xfrm>
            <a:off x="1219676" y="355198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C3B4BF34-7B9A-4463-AA9F-1E9D43C32100}"/>
              </a:ext>
            </a:extLst>
          </p:cNvPr>
          <p:cNvSpPr txBox="1"/>
          <p:nvPr/>
        </p:nvSpPr>
        <p:spPr>
          <a:xfrm>
            <a:off x="2077473" y="652810"/>
            <a:ext cx="2538915" cy="27699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200" dirty="0">
                <a:latin typeface="Consolas" panose="020B0609020204030204" pitchFamily="49" charset="0"/>
              </a:rPr>
              <a:t>web/record/</a:t>
            </a:r>
            <a:r>
              <a:rPr lang="en-US" altLang="zh-TW" sz="1200" dirty="0" err="1">
                <a:latin typeface="Consolas" panose="020B0609020204030204" pitchFamily="49" charset="0"/>
              </a:rPr>
              <a:t>erp</a:t>
            </a:r>
            <a:r>
              <a:rPr lang="en-US" altLang="zh-TW" sz="1200" dirty="0">
                <a:latin typeface="Consolas" panose="020B0609020204030204" pitchFamily="49" charset="0"/>
              </a:rPr>
              <a:t>/remain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90E13E3-234A-4B12-A0AE-6D67D0D7DBCE}"/>
              </a:ext>
            </a:extLst>
          </p:cNvPr>
          <p:cNvSpPr/>
          <p:nvPr/>
        </p:nvSpPr>
        <p:spPr>
          <a:xfrm>
            <a:off x="2325950" y="4279860"/>
            <a:ext cx="7075502" cy="179925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990493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3B307A-27D7-D05E-D314-BE86F611A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>
            <a:extLst>
              <a:ext uri="{FF2B5EF4-FFF2-40B4-BE49-F238E27FC236}">
                <a16:creationId xmlns:a16="http://schemas.microsoft.com/office/drawing/2014/main" id="{A6AC6AFC-6E7D-4A75-B828-DD5D104E37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907" y="1387713"/>
            <a:ext cx="7398948" cy="5353098"/>
          </a:xfrm>
          <a:prstGeom prst="rect">
            <a:avLst/>
          </a:prstGeom>
        </p:spPr>
      </p:pic>
      <p:sp>
        <p:nvSpPr>
          <p:cNvPr id="6" name="矩形: 圓角 5">
            <a:extLst>
              <a:ext uri="{FF2B5EF4-FFF2-40B4-BE49-F238E27FC236}">
                <a16:creationId xmlns:a16="http://schemas.microsoft.com/office/drawing/2014/main" id="{482CFC54-4E8B-6144-C2F9-2FB04263238B}"/>
              </a:ext>
            </a:extLst>
          </p:cNvPr>
          <p:cNvSpPr/>
          <p:nvPr/>
        </p:nvSpPr>
        <p:spPr>
          <a:xfrm>
            <a:off x="4256893" y="108521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CAF6586C-C44B-2C0E-69B7-5F9C0DC7B5EB}"/>
              </a:ext>
            </a:extLst>
          </p:cNvPr>
          <p:cNvCxnSpPr>
            <a:cxnSpLocks/>
          </p:cNvCxnSpPr>
          <p:nvPr/>
        </p:nvCxnSpPr>
        <p:spPr>
          <a:xfrm>
            <a:off x="3397910" y="357671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矩形: 圓角 2">
            <a:extLst>
              <a:ext uri="{FF2B5EF4-FFF2-40B4-BE49-F238E27FC236}">
                <a16:creationId xmlns:a16="http://schemas.microsoft.com/office/drawing/2014/main" id="{B742FA9D-F9F1-3B38-9915-D0EDF16920AB}"/>
              </a:ext>
            </a:extLst>
          </p:cNvPr>
          <p:cNvSpPr/>
          <p:nvPr/>
        </p:nvSpPr>
        <p:spPr>
          <a:xfrm>
            <a:off x="111313" y="106048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調整數量</a:t>
            </a:r>
          </a:p>
        </p:txBody>
      </p:sp>
      <p:cxnSp>
        <p:nvCxnSpPr>
          <p:cNvPr id="7" name="直線單箭頭接點 6">
            <a:extLst>
              <a:ext uri="{FF2B5EF4-FFF2-40B4-BE49-F238E27FC236}">
                <a16:creationId xmlns:a16="http://schemas.microsoft.com/office/drawing/2014/main" id="{27D58B8A-5CFF-E3FC-5E07-150EB1830A7C}"/>
              </a:ext>
            </a:extLst>
          </p:cNvPr>
          <p:cNvCxnSpPr>
            <a:cxnSpLocks/>
          </p:cNvCxnSpPr>
          <p:nvPr/>
        </p:nvCxnSpPr>
        <p:spPr>
          <a:xfrm>
            <a:off x="1219676" y="355198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矩形: 圓角 9">
            <a:extLst>
              <a:ext uri="{FF2B5EF4-FFF2-40B4-BE49-F238E27FC236}">
                <a16:creationId xmlns:a16="http://schemas.microsoft.com/office/drawing/2014/main" id="{FBDDC31D-32D6-4D67-B69B-487B5A79F13E}"/>
              </a:ext>
            </a:extLst>
          </p:cNvPr>
          <p:cNvSpPr/>
          <p:nvPr/>
        </p:nvSpPr>
        <p:spPr>
          <a:xfrm>
            <a:off x="2123086" y="106047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新增</a:t>
            </a:r>
            <a:r>
              <a:rPr lang="en-US" altLang="zh-TW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A4234D60-17E4-4AAA-9B62-21DED8EF1835}"/>
              </a:ext>
            </a:extLst>
          </p:cNvPr>
          <p:cNvSpPr/>
          <p:nvPr/>
        </p:nvSpPr>
        <p:spPr>
          <a:xfrm>
            <a:off x="7093258" y="4687410"/>
            <a:ext cx="710214" cy="124078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473528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3B307A-27D7-D05E-D314-BE86F611A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>
            <a:extLst>
              <a:ext uri="{FF2B5EF4-FFF2-40B4-BE49-F238E27FC236}">
                <a16:creationId xmlns:a16="http://schemas.microsoft.com/office/drawing/2014/main" id="{E1189150-8590-4EA4-BCD6-7709D3E24F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907" y="1387713"/>
            <a:ext cx="7398948" cy="5353098"/>
          </a:xfrm>
          <a:prstGeom prst="rect">
            <a:avLst/>
          </a:prstGeom>
        </p:spPr>
      </p:pic>
      <p:sp>
        <p:nvSpPr>
          <p:cNvPr id="6" name="矩形: 圓角 5">
            <a:extLst>
              <a:ext uri="{FF2B5EF4-FFF2-40B4-BE49-F238E27FC236}">
                <a16:creationId xmlns:a16="http://schemas.microsoft.com/office/drawing/2014/main" id="{482CFC54-4E8B-6144-C2F9-2FB04263238B}"/>
              </a:ext>
            </a:extLst>
          </p:cNvPr>
          <p:cNvSpPr/>
          <p:nvPr/>
        </p:nvSpPr>
        <p:spPr>
          <a:xfrm>
            <a:off x="4256893" y="108521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CAF6586C-C44B-2C0E-69B7-5F9C0DC7B5EB}"/>
              </a:ext>
            </a:extLst>
          </p:cNvPr>
          <p:cNvCxnSpPr>
            <a:cxnSpLocks/>
          </p:cNvCxnSpPr>
          <p:nvPr/>
        </p:nvCxnSpPr>
        <p:spPr>
          <a:xfrm>
            <a:off x="3397910" y="357671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矩形: 圓角 2">
            <a:extLst>
              <a:ext uri="{FF2B5EF4-FFF2-40B4-BE49-F238E27FC236}">
                <a16:creationId xmlns:a16="http://schemas.microsoft.com/office/drawing/2014/main" id="{B742FA9D-F9F1-3B38-9915-D0EDF16920AB}"/>
              </a:ext>
            </a:extLst>
          </p:cNvPr>
          <p:cNvSpPr/>
          <p:nvPr/>
        </p:nvSpPr>
        <p:spPr>
          <a:xfrm>
            <a:off x="111313" y="106048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點下完成</a:t>
            </a:r>
          </a:p>
        </p:txBody>
      </p:sp>
      <p:cxnSp>
        <p:nvCxnSpPr>
          <p:cNvPr id="7" name="直線單箭頭接點 6">
            <a:extLst>
              <a:ext uri="{FF2B5EF4-FFF2-40B4-BE49-F238E27FC236}">
                <a16:creationId xmlns:a16="http://schemas.microsoft.com/office/drawing/2014/main" id="{27D58B8A-5CFF-E3FC-5E07-150EB1830A7C}"/>
              </a:ext>
            </a:extLst>
          </p:cNvPr>
          <p:cNvCxnSpPr>
            <a:cxnSpLocks/>
          </p:cNvCxnSpPr>
          <p:nvPr/>
        </p:nvCxnSpPr>
        <p:spPr>
          <a:xfrm>
            <a:off x="1219676" y="355198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id="{A4234D60-17E4-4AAA-9B62-21DED8EF1835}"/>
              </a:ext>
            </a:extLst>
          </p:cNvPr>
          <p:cNvSpPr/>
          <p:nvPr/>
        </p:nvSpPr>
        <p:spPr>
          <a:xfrm>
            <a:off x="4994937" y="6001304"/>
            <a:ext cx="1776888" cy="62273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平行四邊形 8">
            <a:extLst>
              <a:ext uri="{FF2B5EF4-FFF2-40B4-BE49-F238E27FC236}">
                <a16:creationId xmlns:a16="http://schemas.microsoft.com/office/drawing/2014/main" id="{9B55EC3D-70EB-41CB-9756-FA8F0F8C619B}"/>
              </a:ext>
            </a:extLst>
          </p:cNvPr>
          <p:cNvSpPr/>
          <p:nvPr/>
        </p:nvSpPr>
        <p:spPr>
          <a:xfrm>
            <a:off x="2144424" y="108522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17B98B01-AAA5-4021-89A0-330216CB1389}"/>
              </a:ext>
            </a:extLst>
          </p:cNvPr>
          <p:cNvSpPr txBox="1"/>
          <p:nvPr/>
        </p:nvSpPr>
        <p:spPr>
          <a:xfrm>
            <a:off x="1792331" y="652811"/>
            <a:ext cx="1874147" cy="27699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200">
                <a:latin typeface="Consolas" panose="020B0609020204030204" pitchFamily="49" charset="0"/>
              </a:rPr>
              <a:t>web/invChange/combo</a:t>
            </a:r>
          </a:p>
        </p:txBody>
      </p:sp>
    </p:spTree>
    <p:extLst>
      <p:ext uri="{BB962C8B-B14F-4D97-AF65-F5344CB8AC3E}">
        <p14:creationId xmlns:p14="http://schemas.microsoft.com/office/powerpoint/2010/main" val="11580214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95EBC-A0A8-BBE7-C326-5C7865B55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BFB74903-CFBB-4F27-FBF1-9C853EB0A3C8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web/record/</a:t>
            </a:r>
            <a:r>
              <a:rPr lang="en-US" altLang="zh-TW" sz="3200" b="1" dirty="0" err="1">
                <a:latin typeface="Consolas" panose="020B0609020204030204" pitchFamily="49" charset="0"/>
              </a:rPr>
              <a:t>erp</a:t>
            </a:r>
            <a:endParaRPr lang="en-US" altLang="zh-TW" sz="3200" b="1" dirty="0">
              <a:latin typeface="Consolas" panose="020B0609020204030204" pitchFamily="49" charset="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EF81DA9-C056-B3AE-6B08-FBB3BED98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7913588"/>
              </p:ext>
            </p:extLst>
          </p:nvPr>
        </p:nvGraphicFramePr>
        <p:xfrm>
          <a:off x="0" y="2001046"/>
          <a:ext cx="12192002" cy="257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[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FromQuery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]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erporderId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ErpInv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ErpInv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unit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float qty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float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qty_recieved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3875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95EBC-A0A8-BBE7-C326-5C7865B55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BFB74903-CFBB-4F27-FBF1-9C853EB0A3C8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web/record/</a:t>
            </a:r>
            <a:r>
              <a:rPr lang="en-US" altLang="zh-TW" sz="3200" b="1" dirty="0" err="1">
                <a:latin typeface="Consolas" panose="020B0609020204030204" pitchFamily="49" charset="0"/>
              </a:rPr>
              <a:t>erp</a:t>
            </a:r>
            <a:r>
              <a:rPr lang="en-US" altLang="zh-TW" sz="3200" b="1" dirty="0">
                <a:latin typeface="Consolas" panose="020B0609020204030204" pitchFamily="49" charset="0"/>
              </a:rPr>
              <a:t>/remain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EF81DA9-C056-B3AE-6B08-FBB3BED98F8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2114168"/>
          <a:ext cx="12192002" cy="3581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List&lt;Option&gt;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PartSummary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unit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float qty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invtryid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bchno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bchdt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2134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95EBC-A0A8-BBE7-C326-5C7865B55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BFB74903-CFBB-4F27-FBF1-9C853EB0A3C8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web/record/part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EF81DA9-C056-B3AE-6B08-FBB3BED98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7089808"/>
              </p:ext>
            </p:extLst>
          </p:nvPr>
        </p:nvGraphicFramePr>
        <p:xfrm>
          <a:off x="0" y="2001046"/>
          <a:ext cx="12192002" cy="3581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List&lt;Part&gt;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Part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unit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float qty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invtryid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bchno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bchdt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18169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95EBC-A0A8-BBE7-C326-5C7865B55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BFB74903-CFBB-4F27-FBF1-9C853EB0A3C8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web/warehouse/option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EF81DA9-C056-B3AE-6B08-FBB3BED98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2887353"/>
              </p:ext>
            </p:extLst>
          </p:nvPr>
        </p:nvGraphicFramePr>
        <p:xfrm>
          <a:off x="0" y="2114168"/>
          <a:ext cx="12192002" cy="257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List&lt;Option&gt;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Option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warehouseTypeId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warehouseTypename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83802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95EBC-A0A8-BBE7-C326-5C7865B55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BFB74903-CFBB-4F27-FBF1-9C853EB0A3C8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web/locator/option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EF81DA9-C056-B3AE-6B08-FBB3BED98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9060595"/>
              </p:ext>
            </p:extLst>
          </p:nvPr>
        </p:nvGraphicFramePr>
        <p:xfrm>
          <a:off x="0" y="2114168"/>
          <a:ext cx="12192002" cy="257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List&lt;Option&gt;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Option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29715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4578FC-4B96-D5EC-402E-8DE001EF1A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8A453233-FBDE-34D4-87C7-1DB65EAD4483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</a:t>
            </a:r>
            <a:r>
              <a:rPr lang="en-US" altLang="zh-TW" sz="3200" b="1" dirty="0" err="1">
                <a:latin typeface="Consolas" panose="020B0609020204030204" pitchFamily="49" charset="0"/>
              </a:rPr>
              <a:t>invChange</a:t>
            </a:r>
            <a:r>
              <a:rPr lang="en-US" altLang="zh-TW" sz="3200" b="1" dirty="0">
                <a:latin typeface="Consolas" panose="020B0609020204030204" pitchFamily="49" charset="0"/>
              </a:rPr>
              <a:t>/combo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9318FDA5-1061-5CBC-F8D3-A06B619DFD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5982222"/>
              </p:ext>
            </p:extLst>
          </p:nvPr>
        </p:nvGraphicFramePr>
        <p:xfrm>
          <a:off x="0" y="1574589"/>
          <a:ext cx="12192002" cy="441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4196354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3811573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Post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Create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invInspId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目前為空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DateTime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actionDt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createRemark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invEventNo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可為空，或填寫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List&lt;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ReceivingEventDetail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&gt; detail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ReceivingEventDetail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bool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isEntry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描述進出倉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倉庫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id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lctrId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儲位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id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料號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float qty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數量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bchNo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批號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erpOrderId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//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rcId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 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先為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 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int?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custId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int?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supplyId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string? remark        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String OK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05947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308875F-94A7-881D-7C28-9FC0ADD85FB3}"/>
              </a:ext>
            </a:extLst>
          </p:cNvPr>
          <p:cNvSpPr/>
          <p:nvPr/>
        </p:nvSpPr>
        <p:spPr>
          <a:xfrm>
            <a:off x="0" y="0"/>
            <a:ext cx="12192000" cy="73890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新增 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2" name="圖片 11">
            <a:extLst>
              <a:ext uri="{FF2B5EF4-FFF2-40B4-BE49-F238E27FC236}">
                <a16:creationId xmlns:a16="http://schemas.microsoft.com/office/drawing/2014/main" id="{B8A64F02-3491-4D2A-8945-C0E17F080E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8512" y="2038350"/>
            <a:ext cx="5514975" cy="2781300"/>
          </a:xfrm>
          <a:prstGeom prst="rect">
            <a:avLst/>
          </a:prstGeom>
        </p:spPr>
      </p:pic>
      <p:sp>
        <p:nvSpPr>
          <p:cNvPr id="13" name="文字方塊 12">
            <a:extLst>
              <a:ext uri="{FF2B5EF4-FFF2-40B4-BE49-F238E27FC236}">
                <a16:creationId xmlns:a16="http://schemas.microsoft.com/office/drawing/2014/main" id="{8474BD4A-98F6-4A95-B9DC-4E6BA4EA20FA}"/>
              </a:ext>
            </a:extLst>
          </p:cNvPr>
          <p:cNvSpPr txBox="1"/>
          <p:nvPr/>
        </p:nvSpPr>
        <p:spPr>
          <a:xfrm>
            <a:off x="179109" y="2038350"/>
            <a:ext cx="1762812" cy="27699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>
            <a:defPPr>
              <a:defRPr lang="zh-TW"/>
            </a:defPPr>
            <a:lvl1pPr>
              <a:defRPr sz="1200">
                <a:latin typeface="Consolas" panose="020B0609020204030204" pitchFamily="49" charset="0"/>
              </a:defRPr>
            </a:lvl1pPr>
          </a:lstStyle>
          <a:p>
            <a:r>
              <a:rPr lang="en-US" altLang="zh-TW" dirty="0"/>
              <a:t>web/record/part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E531C9C-3952-491A-911E-EC56F5385071}"/>
              </a:ext>
            </a:extLst>
          </p:cNvPr>
          <p:cNvSpPr/>
          <p:nvPr/>
        </p:nvSpPr>
        <p:spPr>
          <a:xfrm>
            <a:off x="2048550" y="3033791"/>
            <a:ext cx="1289962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 err="1">
                <a:solidFill>
                  <a:schemeClr val="tx1"/>
                </a:solidFill>
              </a:rPr>
              <a:t>warehouseno</a:t>
            </a:r>
            <a:r>
              <a:rPr lang="en-US" altLang="zh-TW" sz="1100" dirty="0">
                <a:solidFill>
                  <a:schemeClr val="tx1"/>
                </a:solidFill>
              </a:rPr>
              <a:t> / </a:t>
            </a:r>
            <a:r>
              <a:rPr lang="en-US" altLang="zh-TW" sz="1100" dirty="0" err="1">
                <a:solidFill>
                  <a:schemeClr val="tx1"/>
                </a:solidFill>
              </a:rPr>
              <a:t>warehousename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682E922B-491D-4755-BEB3-254276B9C6EE}"/>
              </a:ext>
            </a:extLst>
          </p:cNvPr>
          <p:cNvSpPr/>
          <p:nvPr/>
        </p:nvSpPr>
        <p:spPr>
          <a:xfrm>
            <a:off x="3541478" y="3033790"/>
            <a:ext cx="1289962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 err="1">
                <a:solidFill>
                  <a:schemeClr val="tx1"/>
                </a:solidFill>
              </a:rPr>
              <a:t>locatorno</a:t>
            </a:r>
            <a:r>
              <a:rPr lang="en-US" altLang="zh-TW" sz="1100" dirty="0">
                <a:solidFill>
                  <a:schemeClr val="tx1"/>
                </a:solidFill>
              </a:rPr>
              <a:t> / </a:t>
            </a:r>
            <a:r>
              <a:rPr lang="en-US" altLang="zh-TW" sz="1100" dirty="0" err="1">
                <a:solidFill>
                  <a:schemeClr val="tx1"/>
                </a:solidFill>
              </a:rPr>
              <a:t>locatorname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02FC5503-F696-407A-89A1-85CC5893BA08}"/>
              </a:ext>
            </a:extLst>
          </p:cNvPr>
          <p:cNvSpPr/>
          <p:nvPr/>
        </p:nvSpPr>
        <p:spPr>
          <a:xfrm>
            <a:off x="5992524" y="3033788"/>
            <a:ext cx="644981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>
                <a:solidFill>
                  <a:schemeClr val="tx1"/>
                </a:solidFill>
              </a:rPr>
              <a:t>qty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D658E21B-5715-458E-9E57-2DBBCD57984E}"/>
              </a:ext>
            </a:extLst>
          </p:cNvPr>
          <p:cNvSpPr/>
          <p:nvPr/>
        </p:nvSpPr>
        <p:spPr>
          <a:xfrm>
            <a:off x="5017968" y="3033788"/>
            <a:ext cx="788028" cy="3016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 err="1">
                <a:solidFill>
                  <a:schemeClr val="tx1"/>
                </a:solidFill>
              </a:rPr>
              <a:t>bchno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895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AC34A9-56BB-B476-0EC5-DD5C68FFB8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圖片 21">
            <a:extLst>
              <a:ext uri="{FF2B5EF4-FFF2-40B4-BE49-F238E27FC236}">
                <a16:creationId xmlns:a16="http://schemas.microsoft.com/office/drawing/2014/main" id="{BF439360-2A51-474B-87BA-A3E285F258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743" y="929810"/>
            <a:ext cx="7788356" cy="5811001"/>
          </a:xfrm>
          <a:prstGeom prst="rect">
            <a:avLst/>
          </a:prstGeom>
        </p:spPr>
      </p:pic>
      <p:sp>
        <p:nvSpPr>
          <p:cNvPr id="5" name="矩形: 圓角 4">
            <a:extLst>
              <a:ext uri="{FF2B5EF4-FFF2-40B4-BE49-F238E27FC236}">
                <a16:creationId xmlns:a16="http://schemas.microsoft.com/office/drawing/2014/main" id="{6DE76B27-E5F7-761A-151B-F53B157AEFA4}"/>
              </a:ext>
            </a:extLst>
          </p:cNvPr>
          <p:cNvSpPr/>
          <p:nvPr/>
        </p:nvSpPr>
        <p:spPr>
          <a:xfrm>
            <a:off x="99562" y="102597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進入頁面</a:t>
            </a:r>
          </a:p>
        </p:txBody>
      </p:sp>
      <p:sp>
        <p:nvSpPr>
          <p:cNvPr id="11" name="矩形: 圓角 10">
            <a:extLst>
              <a:ext uri="{FF2B5EF4-FFF2-40B4-BE49-F238E27FC236}">
                <a16:creationId xmlns:a16="http://schemas.microsoft.com/office/drawing/2014/main" id="{CB1221F4-275B-4BBB-BF9F-D639904C29E6}"/>
              </a:ext>
            </a:extLst>
          </p:cNvPr>
          <p:cNvSpPr/>
          <p:nvPr/>
        </p:nvSpPr>
        <p:spPr>
          <a:xfrm>
            <a:off x="4256893" y="108521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" name="平行四邊形 12">
            <a:extLst>
              <a:ext uri="{FF2B5EF4-FFF2-40B4-BE49-F238E27FC236}">
                <a16:creationId xmlns:a16="http://schemas.microsoft.com/office/drawing/2014/main" id="{65DD2F62-FF99-4628-9886-14A209984D98}"/>
              </a:ext>
            </a:extLst>
          </p:cNvPr>
          <p:cNvSpPr/>
          <p:nvPr/>
        </p:nvSpPr>
        <p:spPr>
          <a:xfrm>
            <a:off x="2144424" y="108522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cxnSp>
        <p:nvCxnSpPr>
          <p:cNvPr id="14" name="直線單箭頭接點 13">
            <a:extLst>
              <a:ext uri="{FF2B5EF4-FFF2-40B4-BE49-F238E27FC236}">
                <a16:creationId xmlns:a16="http://schemas.microsoft.com/office/drawing/2014/main" id="{8FBE71C0-BBB5-41C6-AD48-B0598BAE5D86}"/>
              </a:ext>
            </a:extLst>
          </p:cNvPr>
          <p:cNvCxnSpPr>
            <a:cxnSpLocks/>
          </p:cNvCxnSpPr>
          <p:nvPr/>
        </p:nvCxnSpPr>
        <p:spPr>
          <a:xfrm>
            <a:off x="3397910" y="357671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直線單箭頭接點 17">
            <a:extLst>
              <a:ext uri="{FF2B5EF4-FFF2-40B4-BE49-F238E27FC236}">
                <a16:creationId xmlns:a16="http://schemas.microsoft.com/office/drawing/2014/main" id="{63DAE92D-DE2D-4A3C-9D96-465379E1AFDC}"/>
              </a:ext>
            </a:extLst>
          </p:cNvPr>
          <p:cNvCxnSpPr>
            <a:cxnSpLocks/>
          </p:cNvCxnSpPr>
          <p:nvPr/>
        </p:nvCxnSpPr>
        <p:spPr>
          <a:xfrm>
            <a:off x="1219676" y="355198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文字方塊 19">
            <a:extLst>
              <a:ext uri="{FF2B5EF4-FFF2-40B4-BE49-F238E27FC236}">
                <a16:creationId xmlns:a16="http://schemas.microsoft.com/office/drawing/2014/main" id="{BE2FE2D1-50F9-4710-A6E5-FB5ED2BCBB10}"/>
              </a:ext>
            </a:extLst>
          </p:cNvPr>
          <p:cNvSpPr txBox="1"/>
          <p:nvPr/>
        </p:nvSpPr>
        <p:spPr>
          <a:xfrm>
            <a:off x="2077474" y="652809"/>
            <a:ext cx="1230368" cy="27699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200" dirty="0">
                <a:latin typeface="Consolas" panose="020B0609020204030204" pitchFamily="49" charset="0"/>
              </a:rPr>
              <a:t>Order List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3E2F6C83-5025-4B48-A921-88B77FF18325}"/>
              </a:ext>
            </a:extLst>
          </p:cNvPr>
          <p:cNvSpPr/>
          <p:nvPr/>
        </p:nvSpPr>
        <p:spPr>
          <a:xfrm>
            <a:off x="2024530" y="2648931"/>
            <a:ext cx="2434347" cy="603315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182002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3B307A-27D7-D05E-D314-BE86F611A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圓角 5">
            <a:extLst>
              <a:ext uri="{FF2B5EF4-FFF2-40B4-BE49-F238E27FC236}">
                <a16:creationId xmlns:a16="http://schemas.microsoft.com/office/drawing/2014/main" id="{482CFC54-4E8B-6144-C2F9-2FB04263238B}"/>
              </a:ext>
            </a:extLst>
          </p:cNvPr>
          <p:cNvSpPr/>
          <p:nvPr/>
        </p:nvSpPr>
        <p:spPr>
          <a:xfrm>
            <a:off x="4256893" y="108521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平行四邊形 10">
            <a:extLst>
              <a:ext uri="{FF2B5EF4-FFF2-40B4-BE49-F238E27FC236}">
                <a16:creationId xmlns:a16="http://schemas.microsoft.com/office/drawing/2014/main" id="{9D5AA689-E459-33D6-BE43-3B293282E834}"/>
              </a:ext>
            </a:extLst>
          </p:cNvPr>
          <p:cNvSpPr/>
          <p:nvPr/>
        </p:nvSpPr>
        <p:spPr>
          <a:xfrm>
            <a:off x="2144424" y="108522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CAF6586C-C44B-2C0E-69B7-5F9C0DC7B5EB}"/>
              </a:ext>
            </a:extLst>
          </p:cNvPr>
          <p:cNvCxnSpPr>
            <a:cxnSpLocks/>
          </p:cNvCxnSpPr>
          <p:nvPr/>
        </p:nvCxnSpPr>
        <p:spPr>
          <a:xfrm>
            <a:off x="3397910" y="357671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矩形: 圓角 2">
            <a:extLst>
              <a:ext uri="{FF2B5EF4-FFF2-40B4-BE49-F238E27FC236}">
                <a16:creationId xmlns:a16="http://schemas.microsoft.com/office/drawing/2014/main" id="{B742FA9D-F9F1-3B38-9915-D0EDF16920AB}"/>
              </a:ext>
            </a:extLst>
          </p:cNvPr>
          <p:cNvSpPr/>
          <p:nvPr/>
        </p:nvSpPr>
        <p:spPr>
          <a:xfrm>
            <a:off x="111313" y="106048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選擇工單</a:t>
            </a:r>
          </a:p>
        </p:txBody>
      </p:sp>
      <p:cxnSp>
        <p:nvCxnSpPr>
          <p:cNvPr id="7" name="直線單箭頭接點 6">
            <a:extLst>
              <a:ext uri="{FF2B5EF4-FFF2-40B4-BE49-F238E27FC236}">
                <a16:creationId xmlns:a16="http://schemas.microsoft.com/office/drawing/2014/main" id="{27D58B8A-5CFF-E3FC-5E07-150EB1830A7C}"/>
              </a:ext>
            </a:extLst>
          </p:cNvPr>
          <p:cNvCxnSpPr>
            <a:cxnSpLocks/>
          </p:cNvCxnSpPr>
          <p:nvPr/>
        </p:nvCxnSpPr>
        <p:spPr>
          <a:xfrm>
            <a:off x="1219676" y="355198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圖片 12">
            <a:extLst>
              <a:ext uri="{FF2B5EF4-FFF2-40B4-BE49-F238E27FC236}">
                <a16:creationId xmlns:a16="http://schemas.microsoft.com/office/drawing/2014/main" id="{A4B81CCB-C9C7-4CCB-B514-DB608F2551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743" y="929810"/>
            <a:ext cx="7788356" cy="5811001"/>
          </a:xfrm>
          <a:prstGeom prst="rect">
            <a:avLst/>
          </a:prstGeom>
        </p:spPr>
      </p:pic>
      <p:sp>
        <p:nvSpPr>
          <p:cNvPr id="14" name="文字方塊 13">
            <a:extLst>
              <a:ext uri="{FF2B5EF4-FFF2-40B4-BE49-F238E27FC236}">
                <a16:creationId xmlns:a16="http://schemas.microsoft.com/office/drawing/2014/main" id="{C3B4BF34-7B9A-4463-AA9F-1E9D43C32100}"/>
              </a:ext>
            </a:extLst>
          </p:cNvPr>
          <p:cNvSpPr txBox="1"/>
          <p:nvPr/>
        </p:nvSpPr>
        <p:spPr>
          <a:xfrm>
            <a:off x="2077473" y="652810"/>
            <a:ext cx="1523565" cy="27699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200">
                <a:latin typeface="Consolas" panose="020B0609020204030204" pitchFamily="49" charset="0"/>
              </a:rPr>
              <a:t>web/record/erp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90E13E3-234A-4B12-A0AE-6D67D0D7DBCE}"/>
              </a:ext>
            </a:extLst>
          </p:cNvPr>
          <p:cNvSpPr/>
          <p:nvPr/>
        </p:nvSpPr>
        <p:spPr>
          <a:xfrm>
            <a:off x="2023719" y="4128940"/>
            <a:ext cx="7450219" cy="179925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975297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3B307A-27D7-D05E-D314-BE86F611A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圓角 5">
            <a:extLst>
              <a:ext uri="{FF2B5EF4-FFF2-40B4-BE49-F238E27FC236}">
                <a16:creationId xmlns:a16="http://schemas.microsoft.com/office/drawing/2014/main" id="{482CFC54-4E8B-6144-C2F9-2FB04263238B}"/>
              </a:ext>
            </a:extLst>
          </p:cNvPr>
          <p:cNvSpPr/>
          <p:nvPr/>
        </p:nvSpPr>
        <p:spPr>
          <a:xfrm>
            <a:off x="4256893" y="108521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CAF6586C-C44B-2C0E-69B7-5F9C0DC7B5EB}"/>
              </a:ext>
            </a:extLst>
          </p:cNvPr>
          <p:cNvCxnSpPr>
            <a:cxnSpLocks/>
          </p:cNvCxnSpPr>
          <p:nvPr/>
        </p:nvCxnSpPr>
        <p:spPr>
          <a:xfrm>
            <a:off x="3397910" y="357671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矩形: 圓角 2">
            <a:extLst>
              <a:ext uri="{FF2B5EF4-FFF2-40B4-BE49-F238E27FC236}">
                <a16:creationId xmlns:a16="http://schemas.microsoft.com/office/drawing/2014/main" id="{B742FA9D-F9F1-3B38-9915-D0EDF16920AB}"/>
              </a:ext>
            </a:extLst>
          </p:cNvPr>
          <p:cNvSpPr/>
          <p:nvPr/>
        </p:nvSpPr>
        <p:spPr>
          <a:xfrm>
            <a:off x="111313" y="106048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調整數量</a:t>
            </a:r>
          </a:p>
        </p:txBody>
      </p:sp>
      <p:cxnSp>
        <p:nvCxnSpPr>
          <p:cNvPr id="7" name="直線單箭頭接點 6">
            <a:extLst>
              <a:ext uri="{FF2B5EF4-FFF2-40B4-BE49-F238E27FC236}">
                <a16:creationId xmlns:a16="http://schemas.microsoft.com/office/drawing/2014/main" id="{27D58B8A-5CFF-E3FC-5E07-150EB1830A7C}"/>
              </a:ext>
            </a:extLst>
          </p:cNvPr>
          <p:cNvCxnSpPr>
            <a:cxnSpLocks/>
          </p:cNvCxnSpPr>
          <p:nvPr/>
        </p:nvCxnSpPr>
        <p:spPr>
          <a:xfrm>
            <a:off x="1219676" y="355198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圖片 12">
            <a:extLst>
              <a:ext uri="{FF2B5EF4-FFF2-40B4-BE49-F238E27FC236}">
                <a16:creationId xmlns:a16="http://schemas.microsoft.com/office/drawing/2014/main" id="{A4B81CCB-C9C7-4CCB-B514-DB608F2551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743" y="929810"/>
            <a:ext cx="7788356" cy="5811001"/>
          </a:xfrm>
          <a:prstGeom prst="rect">
            <a:avLst/>
          </a:prstGeom>
        </p:spPr>
      </p:pic>
      <p:sp>
        <p:nvSpPr>
          <p:cNvPr id="10" name="矩形: 圓角 9">
            <a:extLst>
              <a:ext uri="{FF2B5EF4-FFF2-40B4-BE49-F238E27FC236}">
                <a16:creationId xmlns:a16="http://schemas.microsoft.com/office/drawing/2014/main" id="{FBDDC31D-32D6-4D67-B69B-487B5A79F13E}"/>
              </a:ext>
            </a:extLst>
          </p:cNvPr>
          <p:cNvSpPr/>
          <p:nvPr/>
        </p:nvSpPr>
        <p:spPr>
          <a:xfrm>
            <a:off x="2123086" y="106047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新增</a:t>
            </a:r>
            <a:r>
              <a:rPr lang="en-US" altLang="zh-TW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A4234D60-17E4-4AAA-9B62-21DED8EF1835}"/>
              </a:ext>
            </a:extLst>
          </p:cNvPr>
          <p:cNvSpPr/>
          <p:nvPr/>
        </p:nvSpPr>
        <p:spPr>
          <a:xfrm>
            <a:off x="7093258" y="4518734"/>
            <a:ext cx="710214" cy="140945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689983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3B307A-27D7-D05E-D314-BE86F611A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圓角 5">
            <a:extLst>
              <a:ext uri="{FF2B5EF4-FFF2-40B4-BE49-F238E27FC236}">
                <a16:creationId xmlns:a16="http://schemas.microsoft.com/office/drawing/2014/main" id="{482CFC54-4E8B-6144-C2F9-2FB04263238B}"/>
              </a:ext>
            </a:extLst>
          </p:cNvPr>
          <p:cNvSpPr/>
          <p:nvPr/>
        </p:nvSpPr>
        <p:spPr>
          <a:xfrm>
            <a:off x="4256893" y="108521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CAF6586C-C44B-2C0E-69B7-5F9C0DC7B5EB}"/>
              </a:ext>
            </a:extLst>
          </p:cNvPr>
          <p:cNvCxnSpPr>
            <a:cxnSpLocks/>
          </p:cNvCxnSpPr>
          <p:nvPr/>
        </p:nvCxnSpPr>
        <p:spPr>
          <a:xfrm>
            <a:off x="3397910" y="357671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矩形: 圓角 2">
            <a:extLst>
              <a:ext uri="{FF2B5EF4-FFF2-40B4-BE49-F238E27FC236}">
                <a16:creationId xmlns:a16="http://schemas.microsoft.com/office/drawing/2014/main" id="{B742FA9D-F9F1-3B38-9915-D0EDF16920AB}"/>
              </a:ext>
            </a:extLst>
          </p:cNvPr>
          <p:cNvSpPr/>
          <p:nvPr/>
        </p:nvSpPr>
        <p:spPr>
          <a:xfrm>
            <a:off x="111313" y="106048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點下完成</a:t>
            </a:r>
          </a:p>
        </p:txBody>
      </p:sp>
      <p:cxnSp>
        <p:nvCxnSpPr>
          <p:cNvPr id="7" name="直線單箭頭接點 6">
            <a:extLst>
              <a:ext uri="{FF2B5EF4-FFF2-40B4-BE49-F238E27FC236}">
                <a16:creationId xmlns:a16="http://schemas.microsoft.com/office/drawing/2014/main" id="{27D58B8A-5CFF-E3FC-5E07-150EB1830A7C}"/>
              </a:ext>
            </a:extLst>
          </p:cNvPr>
          <p:cNvCxnSpPr>
            <a:cxnSpLocks/>
          </p:cNvCxnSpPr>
          <p:nvPr/>
        </p:nvCxnSpPr>
        <p:spPr>
          <a:xfrm>
            <a:off x="1219676" y="355198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圖片 12">
            <a:extLst>
              <a:ext uri="{FF2B5EF4-FFF2-40B4-BE49-F238E27FC236}">
                <a16:creationId xmlns:a16="http://schemas.microsoft.com/office/drawing/2014/main" id="{A4B81CCB-C9C7-4CCB-B514-DB608F2551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743" y="929810"/>
            <a:ext cx="7788356" cy="5811001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A4234D60-17E4-4AAA-9B62-21DED8EF1835}"/>
              </a:ext>
            </a:extLst>
          </p:cNvPr>
          <p:cNvSpPr/>
          <p:nvPr/>
        </p:nvSpPr>
        <p:spPr>
          <a:xfrm>
            <a:off x="4845854" y="6010182"/>
            <a:ext cx="1776888" cy="62273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平行四邊形 8">
            <a:extLst>
              <a:ext uri="{FF2B5EF4-FFF2-40B4-BE49-F238E27FC236}">
                <a16:creationId xmlns:a16="http://schemas.microsoft.com/office/drawing/2014/main" id="{9B55EC3D-70EB-41CB-9756-FA8F0F8C619B}"/>
              </a:ext>
            </a:extLst>
          </p:cNvPr>
          <p:cNvSpPr/>
          <p:nvPr/>
        </p:nvSpPr>
        <p:spPr>
          <a:xfrm>
            <a:off x="2144424" y="108522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17B98B01-AAA5-4021-89A0-330216CB1389}"/>
              </a:ext>
            </a:extLst>
          </p:cNvPr>
          <p:cNvSpPr txBox="1"/>
          <p:nvPr/>
        </p:nvSpPr>
        <p:spPr>
          <a:xfrm>
            <a:off x="1792331" y="652811"/>
            <a:ext cx="1874147" cy="27699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200">
                <a:latin typeface="Consolas" panose="020B0609020204030204" pitchFamily="49" charset="0"/>
              </a:rPr>
              <a:t>web/invChange/combo</a:t>
            </a:r>
          </a:p>
        </p:txBody>
      </p:sp>
    </p:spTree>
    <p:extLst>
      <p:ext uri="{BB962C8B-B14F-4D97-AF65-F5344CB8AC3E}">
        <p14:creationId xmlns:p14="http://schemas.microsoft.com/office/powerpoint/2010/main" val="17754975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F6303B8B-1B92-4EC6-9DEC-597D51CF09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8077676"/>
              </p:ext>
            </p:extLst>
          </p:nvPr>
        </p:nvGraphicFramePr>
        <p:xfrm>
          <a:off x="341746" y="117189"/>
          <a:ext cx="11092872" cy="7416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72024">
                  <a:extLst>
                    <a:ext uri="{9D8B030D-6E8A-4147-A177-3AD203B41FA5}">
                      <a16:colId xmlns:a16="http://schemas.microsoft.com/office/drawing/2014/main" val="4072330754"/>
                    </a:ext>
                  </a:extLst>
                </a:gridCol>
                <a:gridCol w="2072024">
                  <a:extLst>
                    <a:ext uri="{9D8B030D-6E8A-4147-A177-3AD203B41FA5}">
                      <a16:colId xmlns:a16="http://schemas.microsoft.com/office/drawing/2014/main" val="35504590"/>
                    </a:ext>
                  </a:extLst>
                </a:gridCol>
                <a:gridCol w="2072024">
                  <a:extLst>
                    <a:ext uri="{9D8B030D-6E8A-4147-A177-3AD203B41FA5}">
                      <a16:colId xmlns:a16="http://schemas.microsoft.com/office/drawing/2014/main" val="1438851952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37628706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Date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App / Web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Protocol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description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062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2026/07/21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Web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Api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退領料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21203674"/>
                  </a:ext>
                </a:extLst>
              </a:tr>
            </a:tbl>
          </a:graphicData>
        </a:graphic>
      </p:graphicFrame>
      <p:pic>
        <p:nvPicPr>
          <p:cNvPr id="5" name="圖片 4">
            <a:extLst>
              <a:ext uri="{FF2B5EF4-FFF2-40B4-BE49-F238E27FC236}">
                <a16:creationId xmlns:a16="http://schemas.microsoft.com/office/drawing/2014/main" id="{751175E9-4A2F-43EB-8306-E7DBAD3152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907" y="1387713"/>
            <a:ext cx="7398948" cy="5353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3955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308875F-94A7-881D-7C28-9FC0ADD85FB3}"/>
              </a:ext>
            </a:extLst>
          </p:cNvPr>
          <p:cNvSpPr/>
          <p:nvPr/>
        </p:nvSpPr>
        <p:spPr>
          <a:xfrm>
            <a:off x="0" y="0"/>
            <a:ext cx="12192000" cy="73890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新增 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6F5BFA43-3A03-401E-97E3-5B4730A952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8037" y="2105025"/>
            <a:ext cx="5495925" cy="264795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0B2ADC0-2444-4786-8349-7F0A541AD342}"/>
              </a:ext>
            </a:extLst>
          </p:cNvPr>
          <p:cNvSpPr/>
          <p:nvPr/>
        </p:nvSpPr>
        <p:spPr>
          <a:xfrm>
            <a:off x="3437716" y="2177248"/>
            <a:ext cx="1287262" cy="37064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</a:rPr>
              <a:t>選擇入庫倉庫 </a:t>
            </a:r>
            <a:r>
              <a:rPr lang="en-US" altLang="zh-TW" sz="1200" dirty="0">
                <a:solidFill>
                  <a:sysClr val="windowText" lastClr="000000"/>
                </a:solidFill>
              </a:rPr>
              <a:t>:</a:t>
            </a:r>
            <a:r>
              <a:rPr lang="zh-TW" altLang="en-US" sz="1200" dirty="0">
                <a:solidFill>
                  <a:sysClr val="windowText" lastClr="000000"/>
                </a:solidFill>
              </a:rPr>
              <a:t> </a:t>
            </a:r>
          </a:p>
        </p:txBody>
      </p:sp>
      <p:sp>
        <p:nvSpPr>
          <p:cNvPr id="5" name="矩形: 圓角 4">
            <a:extLst>
              <a:ext uri="{FF2B5EF4-FFF2-40B4-BE49-F238E27FC236}">
                <a16:creationId xmlns:a16="http://schemas.microsoft.com/office/drawing/2014/main" id="{A23AEAA0-3347-4949-9A18-12547F809359}"/>
              </a:ext>
            </a:extLst>
          </p:cNvPr>
          <p:cNvSpPr/>
          <p:nvPr/>
        </p:nvSpPr>
        <p:spPr>
          <a:xfrm>
            <a:off x="3437715" y="2630009"/>
            <a:ext cx="5316569" cy="37064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id="{A0E5AA85-93DA-404F-AEC7-FC93C26E75CC}"/>
              </a:ext>
            </a:extLst>
          </p:cNvPr>
          <p:cNvSpPr/>
          <p:nvPr/>
        </p:nvSpPr>
        <p:spPr>
          <a:xfrm rot="10800000">
            <a:off x="8362764" y="2708798"/>
            <a:ext cx="247155" cy="2130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9A288352-47EC-4CA7-8786-0FA70C4CE001}"/>
              </a:ext>
            </a:extLst>
          </p:cNvPr>
          <p:cNvSpPr txBox="1"/>
          <p:nvPr/>
        </p:nvSpPr>
        <p:spPr>
          <a:xfrm>
            <a:off x="117926" y="2921862"/>
            <a:ext cx="2012715" cy="276999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>
            <a:spAutoFit/>
          </a:bodyPr>
          <a:lstStyle>
            <a:defPPr>
              <a:defRPr lang="zh-TW"/>
            </a:defPPr>
            <a:lvl1pPr>
              <a:defRPr sz="1200">
                <a:latin typeface="Consolas" panose="020B0609020204030204" pitchFamily="49" charset="0"/>
              </a:defRPr>
            </a:lvl1pPr>
          </a:lstStyle>
          <a:p>
            <a:r>
              <a:rPr lang="en-US" altLang="zh-TW" dirty="0"/>
              <a:t>web/locator/option</a:t>
            </a: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5A668733-FF41-4462-BF1F-0CC41E774810}"/>
              </a:ext>
            </a:extLst>
          </p:cNvPr>
          <p:cNvSpPr txBox="1"/>
          <p:nvPr/>
        </p:nvSpPr>
        <p:spPr>
          <a:xfrm>
            <a:off x="117926" y="2395877"/>
            <a:ext cx="2012715" cy="27699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>
            <a:defPPr>
              <a:defRPr lang="zh-TW"/>
            </a:defPPr>
            <a:lvl1pPr>
              <a:defRPr sz="1200">
                <a:latin typeface="Consolas" panose="020B0609020204030204" pitchFamily="49" charset="0"/>
              </a:defRPr>
            </a:lvl1pPr>
          </a:lstStyle>
          <a:p>
            <a:r>
              <a:rPr lang="en-US" altLang="zh-TW" dirty="0"/>
              <a:t>web/warehouse/option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0CB7AFF-D191-4540-8944-DC4DD82882D7}"/>
              </a:ext>
            </a:extLst>
          </p:cNvPr>
          <p:cNvSpPr/>
          <p:nvPr/>
        </p:nvSpPr>
        <p:spPr>
          <a:xfrm>
            <a:off x="3348036" y="2126201"/>
            <a:ext cx="5495925" cy="91440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394AB70-22CB-47FB-AE2D-A405C7F2FD23}"/>
              </a:ext>
            </a:extLst>
          </p:cNvPr>
          <p:cNvSpPr/>
          <p:nvPr/>
        </p:nvSpPr>
        <p:spPr>
          <a:xfrm>
            <a:off x="3348036" y="3037641"/>
            <a:ext cx="5495925" cy="914400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389687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AC34A9-56BB-B476-0EC5-DD5C68FFB8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>
            <a:extLst>
              <a:ext uri="{FF2B5EF4-FFF2-40B4-BE49-F238E27FC236}">
                <a16:creationId xmlns:a16="http://schemas.microsoft.com/office/drawing/2014/main" id="{2DB5D6F8-2223-4F9C-AB52-972412964F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907" y="1387713"/>
            <a:ext cx="7398948" cy="5353098"/>
          </a:xfrm>
          <a:prstGeom prst="rect">
            <a:avLst/>
          </a:prstGeom>
        </p:spPr>
      </p:pic>
      <p:sp>
        <p:nvSpPr>
          <p:cNvPr id="5" name="矩形: 圓角 4">
            <a:extLst>
              <a:ext uri="{FF2B5EF4-FFF2-40B4-BE49-F238E27FC236}">
                <a16:creationId xmlns:a16="http://schemas.microsoft.com/office/drawing/2014/main" id="{6DE76B27-E5F7-761A-151B-F53B157AEFA4}"/>
              </a:ext>
            </a:extLst>
          </p:cNvPr>
          <p:cNvSpPr/>
          <p:nvPr/>
        </p:nvSpPr>
        <p:spPr>
          <a:xfrm>
            <a:off x="99562" y="102597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進入頁面</a:t>
            </a:r>
          </a:p>
        </p:txBody>
      </p:sp>
      <p:sp>
        <p:nvSpPr>
          <p:cNvPr id="11" name="矩形: 圓角 10">
            <a:extLst>
              <a:ext uri="{FF2B5EF4-FFF2-40B4-BE49-F238E27FC236}">
                <a16:creationId xmlns:a16="http://schemas.microsoft.com/office/drawing/2014/main" id="{CB1221F4-275B-4BBB-BF9F-D639904C29E6}"/>
              </a:ext>
            </a:extLst>
          </p:cNvPr>
          <p:cNvSpPr/>
          <p:nvPr/>
        </p:nvSpPr>
        <p:spPr>
          <a:xfrm>
            <a:off x="4256893" y="108521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" name="平行四邊形 12">
            <a:extLst>
              <a:ext uri="{FF2B5EF4-FFF2-40B4-BE49-F238E27FC236}">
                <a16:creationId xmlns:a16="http://schemas.microsoft.com/office/drawing/2014/main" id="{65DD2F62-FF99-4628-9886-14A209984D98}"/>
              </a:ext>
            </a:extLst>
          </p:cNvPr>
          <p:cNvSpPr/>
          <p:nvPr/>
        </p:nvSpPr>
        <p:spPr>
          <a:xfrm>
            <a:off x="2144424" y="108522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cxnSp>
        <p:nvCxnSpPr>
          <p:cNvPr id="14" name="直線單箭頭接點 13">
            <a:extLst>
              <a:ext uri="{FF2B5EF4-FFF2-40B4-BE49-F238E27FC236}">
                <a16:creationId xmlns:a16="http://schemas.microsoft.com/office/drawing/2014/main" id="{8FBE71C0-BBB5-41C6-AD48-B0598BAE5D86}"/>
              </a:ext>
            </a:extLst>
          </p:cNvPr>
          <p:cNvCxnSpPr>
            <a:cxnSpLocks/>
          </p:cNvCxnSpPr>
          <p:nvPr/>
        </p:nvCxnSpPr>
        <p:spPr>
          <a:xfrm>
            <a:off x="3397910" y="357671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直線單箭頭接點 17">
            <a:extLst>
              <a:ext uri="{FF2B5EF4-FFF2-40B4-BE49-F238E27FC236}">
                <a16:creationId xmlns:a16="http://schemas.microsoft.com/office/drawing/2014/main" id="{63DAE92D-DE2D-4A3C-9D96-465379E1AFDC}"/>
              </a:ext>
            </a:extLst>
          </p:cNvPr>
          <p:cNvCxnSpPr>
            <a:cxnSpLocks/>
          </p:cNvCxnSpPr>
          <p:nvPr/>
        </p:nvCxnSpPr>
        <p:spPr>
          <a:xfrm>
            <a:off x="1219676" y="355198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文字方塊 19">
            <a:extLst>
              <a:ext uri="{FF2B5EF4-FFF2-40B4-BE49-F238E27FC236}">
                <a16:creationId xmlns:a16="http://schemas.microsoft.com/office/drawing/2014/main" id="{BE2FE2D1-50F9-4710-A6E5-FB5ED2BCBB10}"/>
              </a:ext>
            </a:extLst>
          </p:cNvPr>
          <p:cNvSpPr txBox="1"/>
          <p:nvPr/>
        </p:nvSpPr>
        <p:spPr>
          <a:xfrm>
            <a:off x="2077474" y="652809"/>
            <a:ext cx="1230368" cy="27699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200" dirty="0">
                <a:latin typeface="Consolas" panose="020B0609020204030204" pitchFamily="49" charset="0"/>
              </a:rPr>
              <a:t>Order List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3E2F6C83-5025-4B48-A921-88B77FF18325}"/>
              </a:ext>
            </a:extLst>
          </p:cNvPr>
          <p:cNvSpPr/>
          <p:nvPr/>
        </p:nvSpPr>
        <p:spPr>
          <a:xfrm>
            <a:off x="2294580" y="2828704"/>
            <a:ext cx="2434347" cy="603315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156921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1059</TotalTime>
  <Words>614</Words>
  <Application>Microsoft Office PowerPoint</Application>
  <PresentationFormat>寬螢幕</PresentationFormat>
  <Paragraphs>199</Paragraphs>
  <Slides>18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18</vt:i4>
      </vt:variant>
    </vt:vector>
  </HeadingPairs>
  <TitlesOfParts>
    <vt:vector size="25" baseType="lpstr">
      <vt:lpstr>Aptos</vt:lpstr>
      <vt:lpstr>Aptos Display</vt:lpstr>
      <vt:lpstr>微軟正黑體</vt:lpstr>
      <vt:lpstr>新細明體</vt:lpstr>
      <vt:lpstr>Arial</vt:lpstr>
      <vt:lpstr>Consolas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楷翊 張</dc:creator>
  <cp:lastModifiedBy>Administrator</cp:lastModifiedBy>
  <cp:revision>142</cp:revision>
  <dcterms:created xsi:type="dcterms:W3CDTF">2026-04-27T07:53:38Z</dcterms:created>
  <dcterms:modified xsi:type="dcterms:W3CDTF">2026-07-23T05:38:25Z</dcterms:modified>
</cp:coreProperties>
</file>