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3" r:id="rId6"/>
    <p:sldId id="294" r:id="rId7"/>
    <p:sldId id="289" r:id="rId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9CABEBEC-DFF3-4CD7-9E72-FA5B8D0F7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00" y="933700"/>
            <a:ext cx="8900163" cy="592430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881334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調撥作業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2776194" y="2175489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2526384" y="257253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5502111" y="256099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2069184" y="328171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3B58D3CA-498A-42BB-93F8-2E9564579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219" y="872981"/>
            <a:ext cx="7255398" cy="5890357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6D140359-EF63-40D5-AD65-DB06DCD1538A}"/>
              </a:ext>
            </a:extLst>
          </p:cNvPr>
          <p:cNvSpPr txBox="1"/>
          <p:nvPr/>
        </p:nvSpPr>
        <p:spPr>
          <a:xfrm>
            <a:off x="19590" y="1214860"/>
            <a:ext cx="2498103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web/record/part/summary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0B0BE6CD-05A0-4B09-9983-A51189449DD7}"/>
              </a:ext>
            </a:extLst>
          </p:cNvPr>
          <p:cNvSpPr txBox="1"/>
          <p:nvPr/>
        </p:nvSpPr>
        <p:spPr>
          <a:xfrm>
            <a:off x="19590" y="2397358"/>
            <a:ext cx="1998482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ACBC9FF-2CDA-40DA-8245-BC9F4CF1BB5C}"/>
              </a:ext>
            </a:extLst>
          </p:cNvPr>
          <p:cNvSpPr/>
          <p:nvPr/>
        </p:nvSpPr>
        <p:spPr>
          <a:xfrm>
            <a:off x="2526383" y="1647829"/>
            <a:ext cx="7156614" cy="73890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A4208DE-7A8F-4EB7-AF6C-26822B19C265}"/>
              </a:ext>
            </a:extLst>
          </p:cNvPr>
          <p:cNvSpPr/>
          <p:nvPr/>
        </p:nvSpPr>
        <p:spPr>
          <a:xfrm>
            <a:off x="2526383" y="2393752"/>
            <a:ext cx="7156614" cy="106691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BC6DA0F0-F19D-4995-9D88-C6057F6CF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00" y="933700"/>
            <a:ext cx="8900163" cy="5924300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2746526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87543" y="34607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矩形: 剪去對角角落 14">
            <a:extLst>
              <a:ext uri="{FF2B5EF4-FFF2-40B4-BE49-F238E27FC236}">
                <a16:creationId xmlns:a16="http://schemas.microsoft.com/office/drawing/2014/main" id="{8D34ED07-F500-487B-B695-2F7635E671BD}"/>
              </a:ext>
            </a:extLst>
          </p:cNvPr>
          <p:cNvSpPr/>
          <p:nvPr/>
        </p:nvSpPr>
        <p:spPr>
          <a:xfrm>
            <a:off x="2776194" y="2175489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DBC784D-0EBD-4867-B00C-E0F05349EC2B}"/>
              </a:ext>
            </a:extLst>
          </p:cNvPr>
          <p:cNvSpPr/>
          <p:nvPr/>
        </p:nvSpPr>
        <p:spPr>
          <a:xfrm>
            <a:off x="2526384" y="257253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92EEFF2-3F4D-4A50-B8ED-0C246E72E850}"/>
              </a:ext>
            </a:extLst>
          </p:cNvPr>
          <p:cNvSpPr/>
          <p:nvPr/>
        </p:nvSpPr>
        <p:spPr>
          <a:xfrm>
            <a:off x="5502111" y="256099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EBE31CB-7240-415B-8DD2-A74352104C15}"/>
              </a:ext>
            </a:extLst>
          </p:cNvPr>
          <p:cNvSpPr/>
          <p:nvPr/>
        </p:nvSpPr>
        <p:spPr>
          <a:xfrm>
            <a:off x="2069184" y="328171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86013E59-AA39-43F5-8251-314A7A672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100" y="933700"/>
            <a:ext cx="8900163" cy="5924300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1553707" y="682077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web/inventory/combo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E0BC77-F110-432F-80AD-299927C86F50}"/>
              </a:ext>
            </a:extLst>
          </p:cNvPr>
          <p:cNvSpPr/>
          <p:nvPr/>
        </p:nvSpPr>
        <p:spPr>
          <a:xfrm>
            <a:off x="4939644" y="6089714"/>
            <a:ext cx="2253007" cy="6357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web/record/part/summary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>
                <a:latin typeface="Consolas" panose="020B0609020204030204" pitchFamily="49" charset="0"/>
              </a:rPr>
              <a:t>web/inventory/combo</a:t>
            </a:r>
            <a:endParaRPr lang="en-US" altLang="zh-TW" sz="3200" b="1" dirty="0">
              <a:latin typeface="Consolas" panose="020B0609020204030204" pitchFamily="49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367154"/>
              </p:ext>
            </p:extLst>
          </p:nvPr>
        </p:nvGraphicFramePr>
        <p:xfrm>
          <a:off x="0" y="58477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描述進出倉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盤點一律為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盤點一律為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盤點一律為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盤點一律為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盤點一律為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AE3E0779-87E5-41EC-8510-91B9DCF0E9EA}"/>
              </a:ext>
            </a:extLst>
          </p:cNvPr>
          <p:cNvSpPr txBox="1"/>
          <p:nvPr/>
        </p:nvSpPr>
        <p:spPr>
          <a:xfrm>
            <a:off x="8645235" y="1758077"/>
            <a:ext cx="4288339" cy="53245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 detail 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[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zh-TW" altLang="en-US" sz="1000" dirty="0">
                <a:latin typeface="Consolas" panose="020B0609020204030204" pitchFamily="49" charset="0"/>
              </a:rPr>
              <a:t>少了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>
                <a:latin typeface="Consolas" panose="020B0609020204030204" pitchFamily="49" charset="0"/>
              </a:rPr>
              <a:t>lot_no1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": false,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"lot_no1",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5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6 </a:t>
            </a:r>
            <a:r>
              <a:rPr lang="zh-TW" altLang="en-US" sz="1000" dirty="0">
                <a:latin typeface="Consolas" panose="020B0609020204030204" pitchFamily="49" charset="0"/>
              </a:rPr>
              <a:t>多了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>
                <a:latin typeface="Consolas" panose="020B0609020204030204" pitchFamily="49" charset="0"/>
              </a:rPr>
              <a:t>lot_no2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“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”: true,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5,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6,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"lot_no2",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]</a:t>
            </a:r>
            <a:endParaRPr lang="zh-TW" altLang="en-US" sz="1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554</Words>
  <Application>Microsoft Office PowerPoint</Application>
  <PresentationFormat>寬螢幕</PresentationFormat>
  <Paragraphs>133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124</cp:revision>
  <dcterms:created xsi:type="dcterms:W3CDTF">2026-04-27T07:53:38Z</dcterms:created>
  <dcterms:modified xsi:type="dcterms:W3CDTF">2026-07-20T05:41:20Z</dcterms:modified>
</cp:coreProperties>
</file>