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3" r:id="rId4"/>
    <p:sldId id="284" r:id="rId5"/>
    <p:sldId id="280" r:id="rId6"/>
    <p:sldId id="285" r:id="rId7"/>
    <p:sldId id="286" r:id="rId8"/>
    <p:sldId id="287" r:id="rId9"/>
    <p:sldId id="292" r:id="rId10"/>
    <p:sldId id="272" r:id="rId11"/>
    <p:sldId id="288" r:id="rId12"/>
    <p:sldId id="289" r:id="rId13"/>
    <p:sldId id="290" r:id="rId14"/>
    <p:sldId id="291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08" r:id="rId25"/>
    <p:sldId id="309" r:id="rId26"/>
    <p:sldId id="310" r:id="rId2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0F6884-4C53-BA08-9477-978CF3EFA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25C17AB-9F60-7442-CACB-EC59E07C46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537DC16-5930-5011-C4EA-0A95FB89D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C628C6D-0C3E-B567-3023-DB96ADB67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DB3B0C8-AE60-C725-DF4D-8EBBF880F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527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9DAE007-D3A0-D6CD-C2FA-8358E6C9D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DB19024-5204-1BE7-9BA3-9BDC42D3B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D9C5233-C888-0E62-68A6-1E3A40C81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D2742FE-E485-6AD5-A894-5995E45F6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BE54365-7BF4-2006-0086-4C1D9798E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3137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E8A50B8-713C-FD81-800F-1B28AC13D6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C8DC84A-8766-C0B6-DB8C-D73915EE32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E7267D9-7D3C-A7C8-0467-D0279ACC1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249B984-3739-AB86-F90F-6C804C38B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E6E833E-54B7-461D-FF02-2A5F9D6B4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1844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74168D1-52B6-F075-A3FC-464267FFA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30F859-1540-85B2-3B0A-2FA7A610E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910A26E-B9CA-F74F-B684-B20DBA7B0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31E4F07-A4B2-7191-1BF9-A97C5331C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B592908-6080-BC30-86CD-A3D5F47CB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6004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A914E0-A712-F815-1E0B-6CDC238A7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0B24746-5FD0-D13B-1BC8-B9B329C1C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9D9D6D2-4BF6-EAE3-9D03-A0AEC77F8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6C94406-BFA3-A203-4004-D8B31F0CE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5E3FF13-6A70-8D4A-291B-DC0A05C07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241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D9F1AB-993A-7151-A457-D4F388C89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3F9FE95-FE99-2C18-1A84-CCF9DF2BD9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F7CCBDEE-0C90-463B-0F4C-119CC18682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B904A7E-6F09-87CC-715C-CAD287C21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C2F8027-40DA-C4FB-99D1-1420431DB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3B713A8-FA08-D29A-E761-42A9A9A34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124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EFC8E28-959A-3E43-DFE8-862C44C83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1918FB2-93F7-AAC8-B119-EF5827785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C501D35-3654-A306-1A84-E8B414CD30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B3807A3-CA68-2A06-AE54-C02CEC6C00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9DC8E9A1-47E2-BB49-35E6-C22837FE9C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3F3AC5E0-43D0-7C6B-12D1-15EFCD82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5641BA3-D4AD-74F7-D851-FD157F9D3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A158BE76-29CC-8869-1BDE-B914BE609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14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A72EF1-8B24-F82C-A8C9-4FE4F31EE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123D2C5-E53D-4EEF-38B7-EBEF9C2B3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603814D-785F-F795-0AA7-386491E29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421A427-9ACA-32E7-3115-B31505F9D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724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3B7D51A-019A-2115-C6E0-7C1228D33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F3B4D577-C192-39A3-E50A-8E1A815E7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248ABC3-655F-20FC-DF7D-CA3241EF2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7420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3E3164-8377-08C5-09FF-6FA56BFA8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41A594B-879B-AB51-6452-6926A51C8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2CBFA96-DFD0-C808-15B1-104E901B3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8FB9408-C3E7-D676-DFB2-78F2E1BD4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F5094FC-E44D-0AA3-BA7C-6DABFD7E4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3D1354E-0C06-EA1C-D1F2-8C936EECF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9064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D655E7-CBF5-CE7E-2994-3994A2E9F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8D2FC47-D53E-9192-F89A-2A1B56D923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5C552A6-973F-0C58-4388-04DF9F3F7E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E05B079-C8FF-41F1-C63D-DE0F7F885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E6DB19D-E5A7-CD68-A6C5-BE062B28A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3F48372-F7F1-29CC-D1F6-DC3FC9B25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8122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F5F04676-B333-9F61-6A9C-E12DC3CA8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3930854-45CB-5DCC-91A3-32E4FFD329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3D6ED0E-7C1E-CF1B-0EA9-60AD16BD9E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FDB700-1332-4C70-A27F-6AC024CE2471}" type="datetimeFigureOut">
              <a:rPr lang="zh-TW" altLang="en-US" smtClean="0"/>
              <a:t>2026/7/17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8433438-9998-1894-36EF-7DFE2C46B6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2E896B2-E6FC-069C-BA42-AE313CAE2B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517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4463B9A-8028-69AB-D6D4-B037618C2C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3793823"/>
              </p:ext>
            </p:extLst>
          </p:nvPr>
        </p:nvGraphicFramePr>
        <p:xfrm>
          <a:off x="341746" y="117189"/>
          <a:ext cx="11092872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72024">
                  <a:extLst>
                    <a:ext uri="{9D8B030D-6E8A-4147-A177-3AD203B41FA5}">
                      <a16:colId xmlns:a16="http://schemas.microsoft.com/office/drawing/2014/main" val="4072330754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35504590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1438851952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376287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Date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App / Web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Protocol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description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62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2026/07/17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Web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Api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倉儲管理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1203674"/>
                  </a:ext>
                </a:extLst>
              </a:tr>
            </a:tbl>
          </a:graphicData>
        </a:graphic>
      </p:graphicFrame>
      <p:pic>
        <p:nvPicPr>
          <p:cNvPr id="3" name="圖片 2">
            <a:extLst>
              <a:ext uri="{FF2B5EF4-FFF2-40B4-BE49-F238E27FC236}">
                <a16:creationId xmlns:a16="http://schemas.microsoft.com/office/drawing/2014/main" id="{602A5806-DE20-4696-838E-6404725860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933" y="1338606"/>
            <a:ext cx="9850133" cy="5286924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85D65772-38DB-4578-8198-8E157C45A778}"/>
              </a:ext>
            </a:extLst>
          </p:cNvPr>
          <p:cNvSpPr/>
          <p:nvPr/>
        </p:nvSpPr>
        <p:spPr>
          <a:xfrm>
            <a:off x="-146439" y="2526386"/>
            <a:ext cx="1142976" cy="3393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ysClr val="windowText" lastClr="000000"/>
                </a:solidFill>
              </a:rPr>
              <a:t>warehouseNo</a:t>
            </a:r>
            <a:endParaRPr lang="zh-TW" altLang="en-US" sz="1100" dirty="0">
              <a:solidFill>
                <a:sysClr val="windowText" lastClr="000000"/>
              </a:solidFill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2678901C-5598-4AF6-841C-2CCCC8458602}"/>
              </a:ext>
            </a:extLst>
          </p:cNvPr>
          <p:cNvSpPr/>
          <p:nvPr/>
        </p:nvSpPr>
        <p:spPr>
          <a:xfrm>
            <a:off x="996537" y="2526386"/>
            <a:ext cx="1226246" cy="3393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ysClr val="windowText" lastClr="000000"/>
                </a:solidFill>
              </a:rPr>
              <a:t>warehouseName</a:t>
            </a:r>
            <a:endParaRPr lang="zh-TW" altLang="en-US" sz="1100" dirty="0">
              <a:solidFill>
                <a:sysClr val="windowText" lastClr="000000"/>
              </a:solidFill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6D5BBFED-E022-4AD6-9419-E1C3CD6AA080}"/>
              </a:ext>
            </a:extLst>
          </p:cNvPr>
          <p:cNvSpPr/>
          <p:nvPr/>
        </p:nvSpPr>
        <p:spPr>
          <a:xfrm>
            <a:off x="2222783" y="2526386"/>
            <a:ext cx="1434816" cy="3393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ysClr val="windowText" lastClr="000000"/>
                </a:solidFill>
              </a:rPr>
              <a:t>warehouseTypename</a:t>
            </a:r>
            <a:endParaRPr lang="zh-TW" altLang="en-US" sz="1100" dirty="0">
              <a:solidFill>
                <a:sysClr val="windowText" lastClr="000000"/>
              </a:solidFill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73E439A5-A391-4E90-B003-1FB1B3F961B5}"/>
              </a:ext>
            </a:extLst>
          </p:cNvPr>
          <p:cNvSpPr/>
          <p:nvPr/>
        </p:nvSpPr>
        <p:spPr>
          <a:xfrm>
            <a:off x="4596814" y="2526386"/>
            <a:ext cx="1142976" cy="3393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ysClr val="windowText" lastClr="000000"/>
                </a:solidFill>
              </a:rPr>
              <a:t>locatorNo</a:t>
            </a:r>
            <a:endParaRPr lang="zh-TW" altLang="en-US" sz="1100" dirty="0">
              <a:solidFill>
                <a:sysClr val="windowText" lastClr="000000"/>
              </a:solidFill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7E93B1B6-43DB-49B0-97D2-6FFF4AF6376D}"/>
              </a:ext>
            </a:extLst>
          </p:cNvPr>
          <p:cNvSpPr/>
          <p:nvPr/>
        </p:nvSpPr>
        <p:spPr>
          <a:xfrm>
            <a:off x="6304637" y="2526386"/>
            <a:ext cx="1142976" cy="3393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ysClr val="windowText" lastClr="000000"/>
                </a:solidFill>
              </a:rPr>
              <a:t>locatorName</a:t>
            </a:r>
            <a:endParaRPr lang="zh-TW" altLang="en-US" sz="1100" dirty="0">
              <a:solidFill>
                <a:sysClr val="windowText" lastClr="000000"/>
              </a:solidFill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28665B57-38F9-44F0-9B0A-1AB0E75CB454}"/>
              </a:ext>
            </a:extLst>
          </p:cNvPr>
          <p:cNvSpPr/>
          <p:nvPr/>
        </p:nvSpPr>
        <p:spPr>
          <a:xfrm>
            <a:off x="8091363" y="2526386"/>
            <a:ext cx="1142976" cy="3393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ysClr val="windowText" lastClr="000000"/>
                </a:solidFill>
              </a:rPr>
              <a:t>remark</a:t>
            </a:r>
            <a:endParaRPr lang="zh-TW" altLang="en-US" sz="11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462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web/warehouse/list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196555"/>
              </p:ext>
            </p:extLst>
          </p:nvPr>
        </p:nvGraphicFramePr>
        <p:xfrm>
          <a:off x="0" y="2114168"/>
          <a:ext cx="12192002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[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FromQuery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] List&lt;Filter&gt; filter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目前為空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[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FromQuery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]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pageIndex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[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FromQuery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] short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pageSize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Filter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FilterLogic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logic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FilterOp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op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col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value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value2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Data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string? remark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updateBy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6134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BA3F7-CC33-19F0-EFC9-348D531CF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71F44F7B-DA49-0671-43AA-30E323D782B1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web/warehouse/get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8D5D631-E44A-6AB9-93E8-05AD151AB3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560848"/>
              </p:ext>
            </p:extLst>
          </p:nvPr>
        </p:nvGraphicFramePr>
        <p:xfrm>
          <a:off x="0" y="2751477"/>
          <a:ext cx="12192002" cy="2575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943925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064002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[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FromQuery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]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Data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remark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updateBy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7642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578FC-4B96-D5EC-402E-8DE001EF1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8A453233-FBDE-34D4-87C7-1DB65EAD4483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web/warehouse/create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318FDA5-1061-5CBC-F8D3-A06B619DFD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044175"/>
              </p:ext>
            </p:extLst>
          </p:nvPr>
        </p:nvGraphicFramePr>
        <p:xfrm>
          <a:off x="0" y="1920204"/>
          <a:ext cx="12192002" cy="291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Post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Create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remark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Data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remark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updateBy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05947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46F3D5-4073-F856-B868-1B17BDF31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A283FBBD-0E19-8E5D-E237-27950DDB889F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web/warehouse/update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7D4FB716-8DCE-CDD3-23E7-12D98FB807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4972551"/>
              </p:ext>
            </p:extLst>
          </p:nvPr>
        </p:nvGraphicFramePr>
        <p:xfrm>
          <a:off x="-2" y="1809368"/>
          <a:ext cx="12192002" cy="291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Update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remark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Data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remark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updateBy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32903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B3132F-148E-73D1-E15A-978600EF0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1717501C-0404-B06D-41B9-5F57FE7585D6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web/warehouse/delete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74D807A-EA95-DBA1-C9EA-FA2A255CFE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638483"/>
              </p:ext>
            </p:extLst>
          </p:nvPr>
        </p:nvGraphicFramePr>
        <p:xfrm>
          <a:off x="-2" y="1947914"/>
          <a:ext cx="12192002" cy="291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DELETE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Delete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Data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remark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updateBy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updateDt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07357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308875F-94A7-881D-7C28-9FC0ADD85FB3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新增儲位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D140FF15-8DF8-4E37-86CA-BA9DF3EFF1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175" y="1728787"/>
            <a:ext cx="4057650" cy="3400425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5B38C846-0DBA-4CD9-BAC6-59ACB0D3D817}"/>
              </a:ext>
            </a:extLst>
          </p:cNvPr>
          <p:cNvSpPr/>
          <p:nvPr/>
        </p:nvSpPr>
        <p:spPr>
          <a:xfrm>
            <a:off x="6643243" y="2554668"/>
            <a:ext cx="1142976" cy="3393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ysClr val="windowText" lastClr="000000"/>
                </a:solidFill>
              </a:rPr>
              <a:t>locatorNo</a:t>
            </a:r>
            <a:endParaRPr lang="zh-TW" altLang="en-US" sz="1100" dirty="0">
              <a:solidFill>
                <a:sysClr val="windowText" lastClr="000000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A273314-0EA3-4631-B417-EAD57690AA42}"/>
              </a:ext>
            </a:extLst>
          </p:cNvPr>
          <p:cNvSpPr/>
          <p:nvPr/>
        </p:nvSpPr>
        <p:spPr>
          <a:xfrm>
            <a:off x="6643243" y="3259317"/>
            <a:ext cx="1142976" cy="3393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ysClr val="windowText" lastClr="000000"/>
                </a:solidFill>
              </a:rPr>
              <a:t>locatorName</a:t>
            </a:r>
            <a:endParaRPr lang="zh-TW" altLang="en-US" sz="11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9838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754A6F1-D3FB-E74C-A169-0AC0BEBE0163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修改儲位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7E1A5B0E-83FB-4C98-B7F7-92E99D969B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662" y="1776412"/>
            <a:ext cx="3876675" cy="3305175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D2FF208E-0841-4067-B751-25BE963058E4}"/>
              </a:ext>
            </a:extLst>
          </p:cNvPr>
          <p:cNvSpPr txBox="1"/>
          <p:nvPr/>
        </p:nvSpPr>
        <p:spPr>
          <a:xfrm>
            <a:off x="1095483" y="2942015"/>
            <a:ext cx="2384982" cy="276999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TW" sz="1200" dirty="0">
                <a:latin typeface="Consolas" panose="020B0609020204030204" pitchFamily="49" charset="0"/>
              </a:rPr>
              <a:t>web/locator/get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00CA459-D74C-48B6-8143-9DDED8F210FF}"/>
              </a:ext>
            </a:extLst>
          </p:cNvPr>
          <p:cNvSpPr/>
          <p:nvPr/>
        </p:nvSpPr>
        <p:spPr>
          <a:xfrm flipV="1">
            <a:off x="4138365" y="2432115"/>
            <a:ext cx="3893272" cy="1951349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958740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9B78207-92B9-1819-6866-8AC99181A9DD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刪除儲位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32F93501-4DE3-4A85-9DCC-F9DA78FE5A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687" y="2166533"/>
            <a:ext cx="3476625" cy="2676525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CE7059C4-CE04-419D-8C3D-302DC572ECEA}"/>
              </a:ext>
            </a:extLst>
          </p:cNvPr>
          <p:cNvSpPr txBox="1"/>
          <p:nvPr/>
        </p:nvSpPr>
        <p:spPr>
          <a:xfrm>
            <a:off x="4357687" y="1715679"/>
            <a:ext cx="1107996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dirty="0"/>
              <a:t>類似這樣</a:t>
            </a:r>
          </a:p>
        </p:txBody>
      </p:sp>
    </p:spTree>
    <p:extLst>
      <p:ext uri="{BB962C8B-B14F-4D97-AF65-F5344CB8AC3E}">
        <p14:creationId xmlns:p14="http://schemas.microsoft.com/office/powerpoint/2010/main" val="26542611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C34A9-56BB-B476-0EC5-DD5C68FFB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圓角 4">
            <a:extLst>
              <a:ext uri="{FF2B5EF4-FFF2-40B4-BE49-F238E27FC236}">
                <a16:creationId xmlns:a16="http://schemas.microsoft.com/office/drawing/2014/main" id="{6DE76B27-E5F7-761A-151B-F53B157AEFA4}"/>
              </a:ext>
            </a:extLst>
          </p:cNvPr>
          <p:cNvSpPr/>
          <p:nvPr/>
        </p:nvSpPr>
        <p:spPr>
          <a:xfrm>
            <a:off x="674255" y="35144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點下倉庫</a:t>
            </a: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AFDFE70E-5184-DBE3-4E62-54E90642D25A}"/>
              </a:ext>
            </a:extLst>
          </p:cNvPr>
          <p:cNvSpPr/>
          <p:nvPr/>
        </p:nvSpPr>
        <p:spPr>
          <a:xfrm>
            <a:off x="4632037" y="35144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E90C5DF5-EE88-D1A5-4CC5-4A6B74980B27}"/>
              </a:ext>
            </a:extLst>
          </p:cNvPr>
          <p:cNvCxnSpPr>
            <a:cxnSpLocks/>
          </p:cNvCxnSpPr>
          <p:nvPr/>
        </p:nvCxnSpPr>
        <p:spPr>
          <a:xfrm>
            <a:off x="1782618" y="60059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0DE62A48-78BA-D6FB-A043-5612F5C2488F}"/>
              </a:ext>
            </a:extLst>
          </p:cNvPr>
          <p:cNvSpPr/>
          <p:nvPr/>
        </p:nvSpPr>
        <p:spPr>
          <a:xfrm>
            <a:off x="2519568" y="351445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164F1C9C-0C70-597B-ED0D-B8054D1955EB}"/>
              </a:ext>
            </a:extLst>
          </p:cNvPr>
          <p:cNvCxnSpPr>
            <a:cxnSpLocks/>
          </p:cNvCxnSpPr>
          <p:nvPr/>
        </p:nvCxnSpPr>
        <p:spPr>
          <a:xfrm>
            <a:off x="3773054" y="60059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圖片 6">
            <a:extLst>
              <a:ext uri="{FF2B5EF4-FFF2-40B4-BE49-F238E27FC236}">
                <a16:creationId xmlns:a16="http://schemas.microsoft.com/office/drawing/2014/main" id="{CC557E1E-47FC-4265-8F60-22B0F3022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933" y="1338606"/>
            <a:ext cx="9850133" cy="5286924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C7B6BD14-335E-49A3-8DB3-912A56E4BBBE}"/>
              </a:ext>
            </a:extLst>
          </p:cNvPr>
          <p:cNvSpPr/>
          <p:nvPr/>
        </p:nvSpPr>
        <p:spPr>
          <a:xfrm>
            <a:off x="-146439" y="2526386"/>
            <a:ext cx="1142976" cy="3393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ysClr val="windowText" lastClr="000000"/>
                </a:solidFill>
              </a:rPr>
              <a:t>warehouseNo</a:t>
            </a:r>
            <a:endParaRPr lang="zh-TW" altLang="en-US" sz="1100" dirty="0">
              <a:solidFill>
                <a:sysClr val="windowText" lastClr="000000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63627F2-FD73-47D5-8335-CEC2D107D112}"/>
              </a:ext>
            </a:extLst>
          </p:cNvPr>
          <p:cNvSpPr/>
          <p:nvPr/>
        </p:nvSpPr>
        <p:spPr>
          <a:xfrm>
            <a:off x="996537" y="2526386"/>
            <a:ext cx="1226246" cy="3393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ysClr val="windowText" lastClr="000000"/>
                </a:solidFill>
              </a:rPr>
              <a:t>warehouseName</a:t>
            </a:r>
            <a:endParaRPr lang="zh-TW" altLang="en-US" sz="1100" dirty="0">
              <a:solidFill>
                <a:sysClr val="windowText" lastClr="000000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CED2963-2EC9-4255-B2D3-989645E3AA56}"/>
              </a:ext>
            </a:extLst>
          </p:cNvPr>
          <p:cNvSpPr/>
          <p:nvPr/>
        </p:nvSpPr>
        <p:spPr>
          <a:xfrm>
            <a:off x="2222783" y="2526386"/>
            <a:ext cx="1434816" cy="3393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ysClr val="windowText" lastClr="000000"/>
                </a:solidFill>
              </a:rPr>
              <a:t>warehouseTypename</a:t>
            </a:r>
            <a:endParaRPr lang="zh-TW" altLang="en-US" sz="1100" dirty="0">
              <a:solidFill>
                <a:sysClr val="windowText" lastClr="000000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588867D-DC86-42EA-8BC5-DF0865F34307}"/>
              </a:ext>
            </a:extLst>
          </p:cNvPr>
          <p:cNvSpPr/>
          <p:nvPr/>
        </p:nvSpPr>
        <p:spPr>
          <a:xfrm>
            <a:off x="4596814" y="2526386"/>
            <a:ext cx="1142976" cy="3393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ysClr val="windowText" lastClr="000000"/>
                </a:solidFill>
              </a:rPr>
              <a:t>locatorNo</a:t>
            </a:r>
            <a:endParaRPr lang="zh-TW" altLang="en-US" sz="1100" dirty="0">
              <a:solidFill>
                <a:sysClr val="windowText" lastClr="000000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DEF9F32-5E39-4943-B687-F618A69B5D44}"/>
              </a:ext>
            </a:extLst>
          </p:cNvPr>
          <p:cNvSpPr/>
          <p:nvPr/>
        </p:nvSpPr>
        <p:spPr>
          <a:xfrm>
            <a:off x="6304637" y="2526386"/>
            <a:ext cx="1142976" cy="3393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ysClr val="windowText" lastClr="000000"/>
                </a:solidFill>
              </a:rPr>
              <a:t>locatorName</a:t>
            </a:r>
            <a:endParaRPr lang="zh-TW" altLang="en-US" sz="1100" dirty="0">
              <a:solidFill>
                <a:sysClr val="windowText" lastClr="000000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D1F5157-5FE3-46D1-8046-0D0372B33DAB}"/>
              </a:ext>
            </a:extLst>
          </p:cNvPr>
          <p:cNvSpPr/>
          <p:nvPr/>
        </p:nvSpPr>
        <p:spPr>
          <a:xfrm>
            <a:off x="8091363" y="2526386"/>
            <a:ext cx="1142976" cy="3393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ysClr val="windowText" lastClr="000000"/>
                </a:solidFill>
              </a:rPr>
              <a:t>remark</a:t>
            </a:r>
            <a:endParaRPr lang="zh-TW" altLang="en-US" sz="1100" dirty="0">
              <a:solidFill>
                <a:sysClr val="windowText" lastClr="000000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FA2E2AE-1A24-42B2-B922-50EEE4A10F25}"/>
              </a:ext>
            </a:extLst>
          </p:cNvPr>
          <p:cNvSpPr/>
          <p:nvPr/>
        </p:nvSpPr>
        <p:spPr>
          <a:xfrm flipV="1">
            <a:off x="4554946" y="1965965"/>
            <a:ext cx="6276452" cy="4463114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6FA9C81-6891-4DEF-86D2-F96E5326D2AC}"/>
              </a:ext>
            </a:extLst>
          </p:cNvPr>
          <p:cNvSpPr/>
          <p:nvPr/>
        </p:nvSpPr>
        <p:spPr>
          <a:xfrm flipV="1">
            <a:off x="1360601" y="2865747"/>
            <a:ext cx="2296997" cy="40535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C66777DC-D0E7-4087-BCAC-C8EA759183D8}"/>
              </a:ext>
            </a:extLst>
          </p:cNvPr>
          <p:cNvSpPr txBox="1"/>
          <p:nvPr/>
        </p:nvSpPr>
        <p:spPr>
          <a:xfrm>
            <a:off x="1875311" y="950956"/>
            <a:ext cx="2384982" cy="27699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TW" sz="1200" dirty="0">
                <a:latin typeface="Consolas" panose="020B0609020204030204" pitchFamily="49" charset="0"/>
              </a:rPr>
              <a:t>web/locator/list</a:t>
            </a:r>
          </a:p>
        </p:txBody>
      </p:sp>
    </p:spTree>
    <p:extLst>
      <p:ext uri="{BB962C8B-B14F-4D97-AF65-F5344CB8AC3E}">
        <p14:creationId xmlns:p14="http://schemas.microsoft.com/office/powerpoint/2010/main" val="37866994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圓角 4">
            <a:extLst>
              <a:ext uri="{FF2B5EF4-FFF2-40B4-BE49-F238E27FC236}">
                <a16:creationId xmlns:a16="http://schemas.microsoft.com/office/drawing/2014/main" id="{D60A4320-503D-5D45-82EC-70636EE3CACB}"/>
              </a:ext>
            </a:extLst>
          </p:cNvPr>
          <p:cNvSpPr/>
          <p:nvPr/>
        </p:nvSpPr>
        <p:spPr>
          <a:xfrm>
            <a:off x="2364510" y="29602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新增儲位</a:t>
            </a:r>
            <a:r>
              <a:rPr lang="en-US" altLang="zh-TW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6322292" y="29602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D5F4F673-A1A9-4843-C0E6-E9E6C71C0CD6}"/>
              </a:ext>
            </a:extLst>
          </p:cNvPr>
          <p:cNvCxnSpPr>
            <a:cxnSpLocks/>
          </p:cNvCxnSpPr>
          <p:nvPr/>
        </p:nvCxnSpPr>
        <p:spPr>
          <a:xfrm>
            <a:off x="3472873" y="54517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9D5AA689-E459-33D6-BE43-3B293282E834}"/>
              </a:ext>
            </a:extLst>
          </p:cNvPr>
          <p:cNvSpPr/>
          <p:nvPr/>
        </p:nvSpPr>
        <p:spPr>
          <a:xfrm>
            <a:off x="4209823" y="296027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5463309" y="54517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385619" y="29602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點下新增儲位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493982" y="54517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圖片 8">
            <a:extLst>
              <a:ext uri="{FF2B5EF4-FFF2-40B4-BE49-F238E27FC236}">
                <a16:creationId xmlns:a16="http://schemas.microsoft.com/office/drawing/2014/main" id="{F4532752-1E34-4DE0-9F1C-37E7156BEB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175" y="1728787"/>
            <a:ext cx="4057650" cy="340042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725E3F2-C6D4-4884-A08B-02E67B82594E}"/>
              </a:ext>
            </a:extLst>
          </p:cNvPr>
          <p:cNvSpPr/>
          <p:nvPr/>
        </p:nvSpPr>
        <p:spPr>
          <a:xfrm>
            <a:off x="6643243" y="2554668"/>
            <a:ext cx="1142976" cy="3393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ysClr val="windowText" lastClr="000000"/>
                </a:solidFill>
              </a:rPr>
              <a:t>locatorNo</a:t>
            </a:r>
            <a:endParaRPr lang="zh-TW" altLang="en-US" sz="1100" dirty="0">
              <a:solidFill>
                <a:sysClr val="windowText" lastClr="000000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12781EC-92E0-4C1C-9F97-E07F5A89EE72}"/>
              </a:ext>
            </a:extLst>
          </p:cNvPr>
          <p:cNvSpPr/>
          <p:nvPr/>
        </p:nvSpPr>
        <p:spPr>
          <a:xfrm>
            <a:off x="6643243" y="3259317"/>
            <a:ext cx="1142976" cy="3393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ysClr val="windowText" lastClr="000000"/>
                </a:solidFill>
              </a:rPr>
              <a:t>locatorName</a:t>
            </a:r>
            <a:endParaRPr lang="zh-TW" altLang="en-US" sz="1100" dirty="0">
              <a:solidFill>
                <a:sysClr val="windowText" lastClr="000000"/>
              </a:solidFill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59F6B5F0-6D71-47C9-B497-D149B641ACED}"/>
              </a:ext>
            </a:extLst>
          </p:cNvPr>
          <p:cNvSpPr txBox="1"/>
          <p:nvPr/>
        </p:nvSpPr>
        <p:spPr>
          <a:xfrm>
            <a:off x="3565566" y="970631"/>
            <a:ext cx="2384982" cy="27699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TW" sz="1200" dirty="0">
                <a:latin typeface="Consolas" panose="020B0609020204030204" pitchFamily="49" charset="0"/>
              </a:rPr>
              <a:t>web/locator/create</a:t>
            </a:r>
          </a:p>
        </p:txBody>
      </p:sp>
    </p:spTree>
    <p:extLst>
      <p:ext uri="{BB962C8B-B14F-4D97-AF65-F5344CB8AC3E}">
        <p14:creationId xmlns:p14="http://schemas.microsoft.com/office/powerpoint/2010/main" val="2520034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308875F-94A7-881D-7C28-9FC0ADD85FB3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新增倉庫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ACB8E21F-A1EC-4AA4-BDA3-C953DA2B8B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62" y="1985962"/>
            <a:ext cx="4181475" cy="2886075"/>
          </a:xfrm>
          <a:prstGeom prst="rect">
            <a:avLst/>
          </a:prstGeom>
        </p:spPr>
      </p:pic>
      <p:sp>
        <p:nvSpPr>
          <p:cNvPr id="13" name="文字方塊 12">
            <a:extLst>
              <a:ext uri="{FF2B5EF4-FFF2-40B4-BE49-F238E27FC236}">
                <a16:creationId xmlns:a16="http://schemas.microsoft.com/office/drawing/2014/main" id="{07194738-5F6D-4387-80D3-85B92B3A63E6}"/>
              </a:ext>
            </a:extLst>
          </p:cNvPr>
          <p:cNvSpPr txBox="1"/>
          <p:nvPr/>
        </p:nvSpPr>
        <p:spPr>
          <a:xfrm>
            <a:off x="1095483" y="4213062"/>
            <a:ext cx="2384982" cy="27699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TW" sz="1200" dirty="0">
                <a:latin typeface="Consolas" panose="020B0609020204030204" pitchFamily="49" charset="0"/>
              </a:rPr>
              <a:t>web/</a:t>
            </a:r>
            <a:r>
              <a:rPr lang="en-US" altLang="zh-TW" sz="1200" dirty="0" err="1">
                <a:latin typeface="Consolas" panose="020B0609020204030204" pitchFamily="49" charset="0"/>
              </a:rPr>
              <a:t>ct</a:t>
            </a:r>
            <a:r>
              <a:rPr lang="en-US" altLang="zh-TW" sz="1200" dirty="0">
                <a:latin typeface="Consolas" panose="020B0609020204030204" pitchFamily="49" charset="0"/>
              </a:rPr>
              <a:t>/warehouse/type/list</a:t>
            </a:r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BB5ED281-00AE-45EB-8534-4C1367624327}"/>
              </a:ext>
            </a:extLst>
          </p:cNvPr>
          <p:cNvSpPr/>
          <p:nvPr/>
        </p:nvSpPr>
        <p:spPr>
          <a:xfrm>
            <a:off x="4308049" y="4106464"/>
            <a:ext cx="1960775" cy="49019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dirty="0">
                <a:solidFill>
                  <a:sysClr val="windowText" lastClr="000000"/>
                </a:solidFill>
              </a:rPr>
              <a:t>倉庫類型</a:t>
            </a: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38FBDD51-B256-4C49-B9FC-D47CC255E74C}"/>
              </a:ext>
            </a:extLst>
          </p:cNvPr>
          <p:cNvSpPr/>
          <p:nvPr/>
        </p:nvSpPr>
        <p:spPr>
          <a:xfrm rot="10800000">
            <a:off x="5867019" y="4250831"/>
            <a:ext cx="321317" cy="27699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矩形: 圓角 14">
            <a:extLst>
              <a:ext uri="{FF2B5EF4-FFF2-40B4-BE49-F238E27FC236}">
                <a16:creationId xmlns:a16="http://schemas.microsoft.com/office/drawing/2014/main" id="{5CA92126-B316-4344-9427-4CE0E1A1BEE6}"/>
              </a:ext>
            </a:extLst>
          </p:cNvPr>
          <p:cNvSpPr/>
          <p:nvPr/>
        </p:nvSpPr>
        <p:spPr>
          <a:xfrm>
            <a:off x="4308048" y="4651239"/>
            <a:ext cx="1960775" cy="49019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dirty="0">
                <a:solidFill>
                  <a:sysClr val="windowText" lastClr="000000"/>
                </a:solidFill>
              </a:rPr>
              <a:t>備註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3B93F03-57A0-40B5-9AE0-D1A5C813AB58}"/>
              </a:ext>
            </a:extLst>
          </p:cNvPr>
          <p:cNvSpPr/>
          <p:nvPr/>
        </p:nvSpPr>
        <p:spPr>
          <a:xfrm flipV="1">
            <a:off x="4213781" y="4025243"/>
            <a:ext cx="2130458" cy="571413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2EBD609-FF2A-45D4-A1F4-53675921D92D}"/>
              </a:ext>
            </a:extLst>
          </p:cNvPr>
          <p:cNvSpPr/>
          <p:nvPr/>
        </p:nvSpPr>
        <p:spPr>
          <a:xfrm>
            <a:off x="5867019" y="2952467"/>
            <a:ext cx="1142976" cy="3393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ysClr val="windowText" lastClr="000000"/>
                </a:solidFill>
              </a:rPr>
              <a:t>warehouseNo</a:t>
            </a:r>
            <a:endParaRPr lang="zh-TW" altLang="en-US" sz="1100" dirty="0">
              <a:solidFill>
                <a:sysClr val="windowText" lastClr="000000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9BD4D21-9ADC-4CEF-813E-557A5CA108C7}"/>
              </a:ext>
            </a:extLst>
          </p:cNvPr>
          <p:cNvSpPr/>
          <p:nvPr/>
        </p:nvSpPr>
        <p:spPr>
          <a:xfrm>
            <a:off x="5825384" y="3567260"/>
            <a:ext cx="1226246" cy="3393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ysClr val="windowText" lastClr="000000"/>
                </a:solidFill>
              </a:rPr>
              <a:t>warehouseName</a:t>
            </a:r>
            <a:endParaRPr lang="zh-TW" altLang="en-US" sz="11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8956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F4F9F9-2415-ED41-AE54-6730F3625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圓角 1">
            <a:extLst>
              <a:ext uri="{FF2B5EF4-FFF2-40B4-BE49-F238E27FC236}">
                <a16:creationId xmlns:a16="http://schemas.microsoft.com/office/drawing/2014/main" id="{68ACD0F9-ABA7-9A4D-DA88-BF2F640A8727}"/>
              </a:ext>
            </a:extLst>
          </p:cNvPr>
          <p:cNvSpPr/>
          <p:nvPr/>
        </p:nvSpPr>
        <p:spPr>
          <a:xfrm>
            <a:off x="2364510" y="29602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修改儲位</a:t>
            </a:r>
            <a:r>
              <a:rPr lang="en-US" altLang="zh-TW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8F696E49-C029-3A54-D3D7-288FAA9CEC14}"/>
              </a:ext>
            </a:extLst>
          </p:cNvPr>
          <p:cNvSpPr/>
          <p:nvPr/>
        </p:nvSpPr>
        <p:spPr>
          <a:xfrm>
            <a:off x="6322292" y="29602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1389EB3A-103C-0AF2-3E37-CCBE249F14EF}"/>
              </a:ext>
            </a:extLst>
          </p:cNvPr>
          <p:cNvCxnSpPr>
            <a:cxnSpLocks/>
          </p:cNvCxnSpPr>
          <p:nvPr/>
        </p:nvCxnSpPr>
        <p:spPr>
          <a:xfrm>
            <a:off x="3472873" y="54517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平行四邊形 8">
            <a:extLst>
              <a:ext uri="{FF2B5EF4-FFF2-40B4-BE49-F238E27FC236}">
                <a16:creationId xmlns:a16="http://schemas.microsoft.com/office/drawing/2014/main" id="{FF733DFA-AA1D-F4A0-A84E-175EA1518554}"/>
              </a:ext>
            </a:extLst>
          </p:cNvPr>
          <p:cNvSpPr/>
          <p:nvPr/>
        </p:nvSpPr>
        <p:spPr>
          <a:xfrm>
            <a:off x="4209823" y="296027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0" name="直線單箭頭接點 9">
            <a:extLst>
              <a:ext uri="{FF2B5EF4-FFF2-40B4-BE49-F238E27FC236}">
                <a16:creationId xmlns:a16="http://schemas.microsoft.com/office/drawing/2014/main" id="{09E7807A-F993-6310-E623-226AC26DB472}"/>
              </a:ext>
            </a:extLst>
          </p:cNvPr>
          <p:cNvCxnSpPr>
            <a:cxnSpLocks/>
          </p:cNvCxnSpPr>
          <p:nvPr/>
        </p:nvCxnSpPr>
        <p:spPr>
          <a:xfrm>
            <a:off x="5463309" y="54517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DBACA68D-8E54-BA34-4FCD-A99ACE1F9FDD}"/>
              </a:ext>
            </a:extLst>
          </p:cNvPr>
          <p:cNvSpPr/>
          <p:nvPr/>
        </p:nvSpPr>
        <p:spPr>
          <a:xfrm>
            <a:off x="385619" y="29602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</a:t>
            </a:r>
            <a:endParaRPr lang="en-US" altLang="zh-TW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修改儲位</a:t>
            </a:r>
          </a:p>
        </p:txBody>
      </p:sp>
      <p:cxnSp>
        <p:nvCxnSpPr>
          <p:cNvPr id="14" name="直線單箭頭接點 13">
            <a:extLst>
              <a:ext uri="{FF2B5EF4-FFF2-40B4-BE49-F238E27FC236}">
                <a16:creationId xmlns:a16="http://schemas.microsoft.com/office/drawing/2014/main" id="{073D2B17-7BFD-B8F2-E6AB-71F698FAA461}"/>
              </a:ext>
            </a:extLst>
          </p:cNvPr>
          <p:cNvCxnSpPr>
            <a:cxnSpLocks/>
          </p:cNvCxnSpPr>
          <p:nvPr/>
        </p:nvCxnSpPr>
        <p:spPr>
          <a:xfrm>
            <a:off x="1493982" y="54517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圖片 10">
            <a:extLst>
              <a:ext uri="{FF2B5EF4-FFF2-40B4-BE49-F238E27FC236}">
                <a16:creationId xmlns:a16="http://schemas.microsoft.com/office/drawing/2014/main" id="{6C7E3446-FB62-4C24-ACD4-94EE520B24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662" y="1776412"/>
            <a:ext cx="3876675" cy="3305175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D01BC8E3-88FB-4136-AE75-139BCCBDB926}"/>
              </a:ext>
            </a:extLst>
          </p:cNvPr>
          <p:cNvSpPr txBox="1"/>
          <p:nvPr/>
        </p:nvSpPr>
        <p:spPr>
          <a:xfrm>
            <a:off x="3565566" y="970631"/>
            <a:ext cx="2384982" cy="27699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TW" sz="1200" dirty="0">
                <a:latin typeface="Consolas" panose="020B0609020204030204" pitchFamily="49" charset="0"/>
              </a:rPr>
              <a:t>web/locator/update</a:t>
            </a:r>
          </a:p>
        </p:txBody>
      </p:sp>
    </p:spTree>
    <p:extLst>
      <p:ext uri="{BB962C8B-B14F-4D97-AF65-F5344CB8AC3E}">
        <p14:creationId xmlns:p14="http://schemas.microsoft.com/office/powerpoint/2010/main" val="3494819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7F9D72-42C7-D360-F137-EB40CF1ED4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圓角 1">
            <a:extLst>
              <a:ext uri="{FF2B5EF4-FFF2-40B4-BE49-F238E27FC236}">
                <a16:creationId xmlns:a16="http://schemas.microsoft.com/office/drawing/2014/main" id="{6AD0ED2D-AF37-2CAE-C36C-D70E00A65524}"/>
              </a:ext>
            </a:extLst>
          </p:cNvPr>
          <p:cNvSpPr/>
          <p:nvPr/>
        </p:nvSpPr>
        <p:spPr>
          <a:xfrm>
            <a:off x="2364510" y="29602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刪除儲位</a:t>
            </a:r>
            <a:r>
              <a:rPr lang="en-US" altLang="zh-TW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43DAF1E6-815A-79E5-081B-78C93E4E02A6}"/>
              </a:ext>
            </a:extLst>
          </p:cNvPr>
          <p:cNvSpPr/>
          <p:nvPr/>
        </p:nvSpPr>
        <p:spPr>
          <a:xfrm>
            <a:off x="6322292" y="29602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5DD402BC-76AC-215E-35B2-734E143B4338}"/>
              </a:ext>
            </a:extLst>
          </p:cNvPr>
          <p:cNvCxnSpPr>
            <a:cxnSpLocks/>
          </p:cNvCxnSpPr>
          <p:nvPr/>
        </p:nvCxnSpPr>
        <p:spPr>
          <a:xfrm>
            <a:off x="3472873" y="54517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平行四邊形 8">
            <a:extLst>
              <a:ext uri="{FF2B5EF4-FFF2-40B4-BE49-F238E27FC236}">
                <a16:creationId xmlns:a16="http://schemas.microsoft.com/office/drawing/2014/main" id="{BFEC707B-5F2E-9F7C-7253-BA86215AFCBA}"/>
              </a:ext>
            </a:extLst>
          </p:cNvPr>
          <p:cNvSpPr/>
          <p:nvPr/>
        </p:nvSpPr>
        <p:spPr>
          <a:xfrm>
            <a:off x="4209823" y="296027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0" name="直線單箭頭接點 9">
            <a:extLst>
              <a:ext uri="{FF2B5EF4-FFF2-40B4-BE49-F238E27FC236}">
                <a16:creationId xmlns:a16="http://schemas.microsoft.com/office/drawing/2014/main" id="{D3DFE546-45EC-4ACC-CBF2-5700FF16178D}"/>
              </a:ext>
            </a:extLst>
          </p:cNvPr>
          <p:cNvCxnSpPr>
            <a:cxnSpLocks/>
          </p:cNvCxnSpPr>
          <p:nvPr/>
        </p:nvCxnSpPr>
        <p:spPr>
          <a:xfrm>
            <a:off x="5463309" y="54517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DF509993-FB75-F356-A46F-82028D6209B4}"/>
              </a:ext>
            </a:extLst>
          </p:cNvPr>
          <p:cNvSpPr/>
          <p:nvPr/>
        </p:nvSpPr>
        <p:spPr>
          <a:xfrm>
            <a:off x="385619" y="29602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</a:t>
            </a:r>
            <a:endParaRPr lang="en-US" altLang="zh-TW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刪除儲位</a:t>
            </a:r>
          </a:p>
        </p:txBody>
      </p:sp>
      <p:cxnSp>
        <p:nvCxnSpPr>
          <p:cNvPr id="14" name="直線單箭頭接點 13">
            <a:extLst>
              <a:ext uri="{FF2B5EF4-FFF2-40B4-BE49-F238E27FC236}">
                <a16:creationId xmlns:a16="http://schemas.microsoft.com/office/drawing/2014/main" id="{FA45C93E-92B5-A7F1-3A50-9DAC10D8C070}"/>
              </a:ext>
            </a:extLst>
          </p:cNvPr>
          <p:cNvCxnSpPr>
            <a:cxnSpLocks/>
          </p:cNvCxnSpPr>
          <p:nvPr/>
        </p:nvCxnSpPr>
        <p:spPr>
          <a:xfrm>
            <a:off x="1493982" y="54517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圖片 10">
            <a:extLst>
              <a:ext uri="{FF2B5EF4-FFF2-40B4-BE49-F238E27FC236}">
                <a16:creationId xmlns:a16="http://schemas.microsoft.com/office/drawing/2014/main" id="{1488C5A5-DF60-4E7F-98C4-7FFCA326D4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687" y="2166533"/>
            <a:ext cx="3476625" cy="2676525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B875F0B1-13EE-4CDD-981B-10B05D543234}"/>
              </a:ext>
            </a:extLst>
          </p:cNvPr>
          <p:cNvSpPr txBox="1"/>
          <p:nvPr/>
        </p:nvSpPr>
        <p:spPr>
          <a:xfrm>
            <a:off x="4357687" y="1715679"/>
            <a:ext cx="1107996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dirty="0"/>
              <a:t>類似這樣</a:t>
            </a: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D3DCCC62-12AC-40D8-95CA-44A0DDA8A61C}"/>
              </a:ext>
            </a:extLst>
          </p:cNvPr>
          <p:cNvSpPr txBox="1"/>
          <p:nvPr/>
        </p:nvSpPr>
        <p:spPr>
          <a:xfrm>
            <a:off x="3565566" y="970631"/>
            <a:ext cx="2384982" cy="27699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TW" sz="1200" dirty="0">
                <a:latin typeface="Consolas" panose="020B0609020204030204" pitchFamily="49" charset="0"/>
              </a:rPr>
              <a:t>web/locator/delete</a:t>
            </a:r>
          </a:p>
        </p:txBody>
      </p:sp>
    </p:spTree>
    <p:extLst>
      <p:ext uri="{BB962C8B-B14F-4D97-AF65-F5344CB8AC3E}">
        <p14:creationId xmlns:p14="http://schemas.microsoft.com/office/powerpoint/2010/main" val="22099774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web/locator/list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653356"/>
              </p:ext>
            </p:extLst>
          </p:nvPr>
        </p:nvGraphicFramePr>
        <p:xfrm>
          <a:off x="0" y="2114168"/>
          <a:ext cx="12192002" cy="2575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[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FromQuery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] List&lt;Filter&gt; filter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目前為空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[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FromQuery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]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pageIndex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[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FromQuery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] short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pageSize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[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FromQuery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]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Filter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FilterLogic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logic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FilterOp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op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col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value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value2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Data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remark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58305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BA3F7-CC33-19F0-EFC9-348D531CF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71F44F7B-DA49-0671-43AA-30E323D782B1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web/locator/get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8D5D631-E44A-6AB9-93E8-05AD151AB3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23549"/>
              </p:ext>
            </p:extLst>
          </p:nvPr>
        </p:nvGraphicFramePr>
        <p:xfrm>
          <a:off x="0" y="2751477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943925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064002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[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FromQuery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]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locatorId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Data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remark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69745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578FC-4B96-D5EC-402E-8DE001EF1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8A453233-FBDE-34D4-87C7-1DB65EAD4483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web/locator/create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318FDA5-1061-5CBC-F8D3-A06B619DFD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0409719"/>
              </p:ext>
            </p:extLst>
          </p:nvPr>
        </p:nvGraphicFramePr>
        <p:xfrm>
          <a:off x="0" y="1920204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Post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Create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remark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Data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remark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22724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46F3D5-4073-F856-B868-1B17BDF31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A283FBBD-0E19-8E5D-E237-27950DDB889F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web/locator/update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7D4FB716-8DCE-CDD3-23E7-12D98FB807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783132"/>
              </p:ext>
            </p:extLst>
          </p:nvPr>
        </p:nvGraphicFramePr>
        <p:xfrm>
          <a:off x="-2" y="18093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Update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remark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Data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remark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33282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B3132F-148E-73D1-E15A-978600EF0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1717501C-0404-B06D-41B9-5F57FE7585D6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web/locator/delete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74D807A-EA95-DBA1-C9EA-FA2A255CFE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630101"/>
              </p:ext>
            </p:extLst>
          </p:nvPr>
        </p:nvGraphicFramePr>
        <p:xfrm>
          <a:off x="-2" y="1947914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DELETE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Delete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Page&lt;Data&gt;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Data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remark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9168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754A6F1-D3FB-E74C-A169-0AC0BEBE0163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修改倉庫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5" name="圖片 14">
            <a:extLst>
              <a:ext uri="{FF2B5EF4-FFF2-40B4-BE49-F238E27FC236}">
                <a16:creationId xmlns:a16="http://schemas.microsoft.com/office/drawing/2014/main" id="{4C3A5761-614F-479F-87BB-A94CD83F97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362" y="2028825"/>
            <a:ext cx="4105275" cy="2800350"/>
          </a:xfrm>
          <a:prstGeom prst="rect">
            <a:avLst/>
          </a:prstGeom>
        </p:spPr>
      </p:pic>
      <p:sp>
        <p:nvSpPr>
          <p:cNvPr id="16" name="文字方塊 15">
            <a:extLst>
              <a:ext uri="{FF2B5EF4-FFF2-40B4-BE49-F238E27FC236}">
                <a16:creationId xmlns:a16="http://schemas.microsoft.com/office/drawing/2014/main" id="{A5F5D8D0-6668-4D4E-A09C-C8BE99E7A697}"/>
              </a:ext>
            </a:extLst>
          </p:cNvPr>
          <p:cNvSpPr txBox="1"/>
          <p:nvPr/>
        </p:nvSpPr>
        <p:spPr>
          <a:xfrm>
            <a:off x="1095483" y="4213062"/>
            <a:ext cx="2384982" cy="27699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TW" sz="1200" dirty="0">
                <a:latin typeface="Consolas" panose="020B0609020204030204" pitchFamily="49" charset="0"/>
              </a:rPr>
              <a:t>web/</a:t>
            </a:r>
            <a:r>
              <a:rPr lang="en-US" altLang="zh-TW" sz="1200" dirty="0" err="1">
                <a:latin typeface="Consolas" panose="020B0609020204030204" pitchFamily="49" charset="0"/>
              </a:rPr>
              <a:t>ct</a:t>
            </a:r>
            <a:r>
              <a:rPr lang="en-US" altLang="zh-TW" sz="1200" dirty="0">
                <a:latin typeface="Consolas" panose="020B0609020204030204" pitchFamily="49" charset="0"/>
              </a:rPr>
              <a:t>/warehouse/type/list</a:t>
            </a:r>
          </a:p>
        </p:txBody>
      </p:sp>
      <p:sp>
        <p:nvSpPr>
          <p:cNvPr id="17" name="矩形: 圓角 16">
            <a:extLst>
              <a:ext uri="{FF2B5EF4-FFF2-40B4-BE49-F238E27FC236}">
                <a16:creationId xmlns:a16="http://schemas.microsoft.com/office/drawing/2014/main" id="{7983B284-362D-4A02-BA59-77DD2D06033C}"/>
              </a:ext>
            </a:extLst>
          </p:cNvPr>
          <p:cNvSpPr/>
          <p:nvPr/>
        </p:nvSpPr>
        <p:spPr>
          <a:xfrm>
            <a:off x="4308049" y="4106464"/>
            <a:ext cx="1960775" cy="49019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dirty="0">
                <a:solidFill>
                  <a:sysClr val="windowText" lastClr="000000"/>
                </a:solidFill>
              </a:rPr>
              <a:t>倉庫類型</a:t>
            </a:r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id="{3180C252-3346-4362-9D8B-9AAD7C70EC51}"/>
              </a:ext>
            </a:extLst>
          </p:cNvPr>
          <p:cNvSpPr/>
          <p:nvPr/>
        </p:nvSpPr>
        <p:spPr>
          <a:xfrm rot="10800000">
            <a:off x="5774682" y="4213062"/>
            <a:ext cx="321317" cy="27699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矩形: 圓角 18">
            <a:extLst>
              <a:ext uri="{FF2B5EF4-FFF2-40B4-BE49-F238E27FC236}">
                <a16:creationId xmlns:a16="http://schemas.microsoft.com/office/drawing/2014/main" id="{C0B7F13C-4E01-447A-941A-4A1438DF632B}"/>
              </a:ext>
            </a:extLst>
          </p:cNvPr>
          <p:cNvSpPr/>
          <p:nvPr/>
        </p:nvSpPr>
        <p:spPr>
          <a:xfrm>
            <a:off x="4308048" y="4651239"/>
            <a:ext cx="1960775" cy="49019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dirty="0">
                <a:solidFill>
                  <a:sysClr val="windowText" lastClr="000000"/>
                </a:solidFill>
              </a:rPr>
              <a:t>備註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1E3FC99-356D-40A0-9DB5-B2BA936BB421}"/>
              </a:ext>
            </a:extLst>
          </p:cNvPr>
          <p:cNvSpPr/>
          <p:nvPr/>
        </p:nvSpPr>
        <p:spPr>
          <a:xfrm flipV="1">
            <a:off x="4213781" y="4025243"/>
            <a:ext cx="2130458" cy="571413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3F63B042-7FC2-46AC-A2F8-6AF5C01DD7E8}"/>
              </a:ext>
            </a:extLst>
          </p:cNvPr>
          <p:cNvSpPr txBox="1"/>
          <p:nvPr/>
        </p:nvSpPr>
        <p:spPr>
          <a:xfrm>
            <a:off x="1095483" y="2942015"/>
            <a:ext cx="2384982" cy="276999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TW" sz="1200" dirty="0">
                <a:latin typeface="Consolas" panose="020B0609020204030204" pitchFamily="49" charset="0"/>
              </a:rPr>
              <a:t>web/warehouse/get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89B46F30-CEC2-4418-B6F2-84E82158F4DD}"/>
              </a:ext>
            </a:extLst>
          </p:cNvPr>
          <p:cNvSpPr/>
          <p:nvPr/>
        </p:nvSpPr>
        <p:spPr>
          <a:xfrm flipV="1">
            <a:off x="4138365" y="2604386"/>
            <a:ext cx="3893272" cy="2655770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294F0F8F-8F91-4FAF-B735-C210CF178017}"/>
              </a:ext>
            </a:extLst>
          </p:cNvPr>
          <p:cNvSpPr/>
          <p:nvPr/>
        </p:nvSpPr>
        <p:spPr>
          <a:xfrm>
            <a:off x="5125847" y="2942015"/>
            <a:ext cx="1142976" cy="3393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ysClr val="windowText" lastClr="000000"/>
                </a:solidFill>
              </a:rPr>
              <a:t>warehouseNo</a:t>
            </a:r>
            <a:endParaRPr lang="zh-TW" altLang="en-US" sz="1100" dirty="0">
              <a:solidFill>
                <a:sysClr val="windowText" lastClr="000000"/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67C37BEF-81B5-40DE-B48D-259F95723DBF}"/>
              </a:ext>
            </a:extLst>
          </p:cNvPr>
          <p:cNvSpPr/>
          <p:nvPr/>
        </p:nvSpPr>
        <p:spPr>
          <a:xfrm>
            <a:off x="5084212" y="3556808"/>
            <a:ext cx="1226246" cy="3393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ysClr val="windowText" lastClr="000000"/>
                </a:solidFill>
              </a:rPr>
              <a:t>warehouseName</a:t>
            </a:r>
            <a:endParaRPr lang="zh-TW" altLang="en-US" sz="11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789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9B78207-92B9-1819-6866-8AC99181A9DD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刪除倉庫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55F97728-7A9D-4679-B4EB-C9A2C2D0EB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687" y="2232521"/>
            <a:ext cx="3476625" cy="2676525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AB534784-BB77-4E3A-AE76-119DE99F87CF}"/>
              </a:ext>
            </a:extLst>
          </p:cNvPr>
          <p:cNvSpPr txBox="1"/>
          <p:nvPr/>
        </p:nvSpPr>
        <p:spPr>
          <a:xfrm>
            <a:off x="4357687" y="1715679"/>
            <a:ext cx="1107996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dirty="0"/>
              <a:t>類似這樣</a:t>
            </a:r>
          </a:p>
        </p:txBody>
      </p:sp>
    </p:spTree>
    <p:extLst>
      <p:ext uri="{BB962C8B-B14F-4D97-AF65-F5344CB8AC3E}">
        <p14:creationId xmlns:p14="http://schemas.microsoft.com/office/powerpoint/2010/main" val="1313083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C34A9-56BB-B476-0EC5-DD5C68FFB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圓角 4">
            <a:extLst>
              <a:ext uri="{FF2B5EF4-FFF2-40B4-BE49-F238E27FC236}">
                <a16:creationId xmlns:a16="http://schemas.microsoft.com/office/drawing/2014/main" id="{6DE76B27-E5F7-761A-151B-F53B157AEFA4}"/>
              </a:ext>
            </a:extLst>
          </p:cNvPr>
          <p:cNvSpPr/>
          <p:nvPr/>
        </p:nvSpPr>
        <p:spPr>
          <a:xfrm>
            <a:off x="674255" y="35144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進入頁面</a:t>
            </a: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AFDFE70E-5184-DBE3-4E62-54E90642D25A}"/>
              </a:ext>
            </a:extLst>
          </p:cNvPr>
          <p:cNvSpPr/>
          <p:nvPr/>
        </p:nvSpPr>
        <p:spPr>
          <a:xfrm>
            <a:off x="4632037" y="35144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E90C5DF5-EE88-D1A5-4CC5-4A6B74980B27}"/>
              </a:ext>
            </a:extLst>
          </p:cNvPr>
          <p:cNvCxnSpPr>
            <a:cxnSpLocks/>
          </p:cNvCxnSpPr>
          <p:nvPr/>
        </p:nvCxnSpPr>
        <p:spPr>
          <a:xfrm>
            <a:off x="1782618" y="60059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0DE62A48-78BA-D6FB-A043-5612F5C2488F}"/>
              </a:ext>
            </a:extLst>
          </p:cNvPr>
          <p:cNvSpPr/>
          <p:nvPr/>
        </p:nvSpPr>
        <p:spPr>
          <a:xfrm>
            <a:off x="2519568" y="351445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164F1C9C-0C70-597B-ED0D-B8054D1955EB}"/>
              </a:ext>
            </a:extLst>
          </p:cNvPr>
          <p:cNvCxnSpPr>
            <a:cxnSpLocks/>
          </p:cNvCxnSpPr>
          <p:nvPr/>
        </p:nvCxnSpPr>
        <p:spPr>
          <a:xfrm>
            <a:off x="3773054" y="60059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圖片 12">
            <a:extLst>
              <a:ext uri="{FF2B5EF4-FFF2-40B4-BE49-F238E27FC236}">
                <a16:creationId xmlns:a16="http://schemas.microsoft.com/office/drawing/2014/main" id="{A028F79F-E1F3-4BBA-87C1-CAE72252C3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933" y="1338606"/>
            <a:ext cx="9850133" cy="5286924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B6076668-C47C-4D55-B2AC-0E2D13610320}"/>
              </a:ext>
            </a:extLst>
          </p:cNvPr>
          <p:cNvSpPr/>
          <p:nvPr/>
        </p:nvSpPr>
        <p:spPr>
          <a:xfrm>
            <a:off x="-146439" y="2526386"/>
            <a:ext cx="1142976" cy="3393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ysClr val="windowText" lastClr="000000"/>
                </a:solidFill>
              </a:rPr>
              <a:t>warehouseNo</a:t>
            </a:r>
            <a:endParaRPr lang="zh-TW" altLang="en-US" sz="1100" dirty="0">
              <a:solidFill>
                <a:sysClr val="windowText" lastClr="000000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B6F0A0F-C3E7-44E6-AB7A-3AF28842C96C}"/>
              </a:ext>
            </a:extLst>
          </p:cNvPr>
          <p:cNvSpPr/>
          <p:nvPr/>
        </p:nvSpPr>
        <p:spPr>
          <a:xfrm>
            <a:off x="996537" y="2526386"/>
            <a:ext cx="1226246" cy="3393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ysClr val="windowText" lastClr="000000"/>
                </a:solidFill>
              </a:rPr>
              <a:t>warehouseName</a:t>
            </a:r>
            <a:endParaRPr lang="zh-TW" altLang="en-US" sz="1100" dirty="0">
              <a:solidFill>
                <a:sysClr val="windowText" lastClr="000000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FCF576D-7F20-4FFC-934F-452FC11FF473}"/>
              </a:ext>
            </a:extLst>
          </p:cNvPr>
          <p:cNvSpPr/>
          <p:nvPr/>
        </p:nvSpPr>
        <p:spPr>
          <a:xfrm>
            <a:off x="2222783" y="2526386"/>
            <a:ext cx="1434816" cy="3393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ysClr val="windowText" lastClr="000000"/>
                </a:solidFill>
              </a:rPr>
              <a:t>warehouseTypename</a:t>
            </a:r>
            <a:endParaRPr lang="zh-TW" altLang="en-US" sz="1100" dirty="0">
              <a:solidFill>
                <a:sysClr val="windowText" lastClr="000000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C2C12E4-6D89-4524-B45A-671A9B071E2C}"/>
              </a:ext>
            </a:extLst>
          </p:cNvPr>
          <p:cNvSpPr/>
          <p:nvPr/>
        </p:nvSpPr>
        <p:spPr>
          <a:xfrm>
            <a:off x="4596814" y="2526386"/>
            <a:ext cx="1142976" cy="3393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ysClr val="windowText" lastClr="000000"/>
                </a:solidFill>
              </a:rPr>
              <a:t>locatorNo</a:t>
            </a:r>
            <a:endParaRPr lang="zh-TW" altLang="en-US" sz="1100" dirty="0">
              <a:solidFill>
                <a:sysClr val="windowText" lastClr="000000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1FFE835-AE74-4476-96B0-E29594370092}"/>
              </a:ext>
            </a:extLst>
          </p:cNvPr>
          <p:cNvSpPr/>
          <p:nvPr/>
        </p:nvSpPr>
        <p:spPr>
          <a:xfrm>
            <a:off x="6304637" y="2526386"/>
            <a:ext cx="1142976" cy="3393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ysClr val="windowText" lastClr="000000"/>
                </a:solidFill>
              </a:rPr>
              <a:t>locatorName</a:t>
            </a:r>
            <a:endParaRPr lang="zh-TW" altLang="en-US" sz="1100" dirty="0">
              <a:solidFill>
                <a:sysClr val="windowText" lastClr="000000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1F1B212-2AF2-42B0-ADFB-8E172B6E1C5D}"/>
              </a:ext>
            </a:extLst>
          </p:cNvPr>
          <p:cNvSpPr/>
          <p:nvPr/>
        </p:nvSpPr>
        <p:spPr>
          <a:xfrm>
            <a:off x="8091363" y="2526386"/>
            <a:ext cx="1142976" cy="3393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ysClr val="windowText" lastClr="000000"/>
                </a:solidFill>
              </a:rPr>
              <a:t>remark</a:t>
            </a:r>
            <a:endParaRPr lang="zh-TW" altLang="en-US" sz="1100" dirty="0">
              <a:solidFill>
                <a:sysClr val="windowText" lastClr="000000"/>
              </a:solidFill>
            </a:endParaRPr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A4AFCC9A-2AEB-425D-9E6C-EE5C29C31662}"/>
              </a:ext>
            </a:extLst>
          </p:cNvPr>
          <p:cNvSpPr txBox="1"/>
          <p:nvPr/>
        </p:nvSpPr>
        <p:spPr>
          <a:xfrm>
            <a:off x="1875311" y="950956"/>
            <a:ext cx="2384982" cy="27699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TW" sz="1200" dirty="0">
                <a:latin typeface="Consolas" panose="020B0609020204030204" pitchFamily="49" charset="0"/>
              </a:rPr>
              <a:t>web/warehouse/list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C43F1D8-CB57-4F1B-9FCB-2E77F31A85A4}"/>
              </a:ext>
            </a:extLst>
          </p:cNvPr>
          <p:cNvSpPr/>
          <p:nvPr/>
        </p:nvSpPr>
        <p:spPr>
          <a:xfrm flipV="1">
            <a:off x="1303368" y="1965965"/>
            <a:ext cx="3214542" cy="4463114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182002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圓角 4">
            <a:extLst>
              <a:ext uri="{FF2B5EF4-FFF2-40B4-BE49-F238E27FC236}">
                <a16:creationId xmlns:a16="http://schemas.microsoft.com/office/drawing/2014/main" id="{D60A4320-503D-5D45-82EC-70636EE3CACB}"/>
              </a:ext>
            </a:extLst>
          </p:cNvPr>
          <p:cNvSpPr/>
          <p:nvPr/>
        </p:nvSpPr>
        <p:spPr>
          <a:xfrm>
            <a:off x="2364510" y="29602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新增倉庫</a:t>
            </a:r>
            <a:r>
              <a:rPr lang="en-US" altLang="zh-TW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6322292" y="29602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D5F4F673-A1A9-4843-C0E6-E9E6C71C0CD6}"/>
              </a:ext>
            </a:extLst>
          </p:cNvPr>
          <p:cNvCxnSpPr>
            <a:cxnSpLocks/>
          </p:cNvCxnSpPr>
          <p:nvPr/>
        </p:nvCxnSpPr>
        <p:spPr>
          <a:xfrm>
            <a:off x="3472873" y="54517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9D5AA689-E459-33D6-BE43-3B293282E834}"/>
              </a:ext>
            </a:extLst>
          </p:cNvPr>
          <p:cNvSpPr/>
          <p:nvPr/>
        </p:nvSpPr>
        <p:spPr>
          <a:xfrm>
            <a:off x="4209823" y="296027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5463309" y="54517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385619" y="29602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</a:t>
            </a:r>
            <a:endParaRPr lang="en-US" altLang="zh-TW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新增倉庫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493982" y="54517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圖片 12">
            <a:extLst>
              <a:ext uri="{FF2B5EF4-FFF2-40B4-BE49-F238E27FC236}">
                <a16:creationId xmlns:a16="http://schemas.microsoft.com/office/drawing/2014/main" id="{1F73BAAE-73DA-40B1-8096-1C6943DB6D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62" y="1985962"/>
            <a:ext cx="4181475" cy="2886075"/>
          </a:xfrm>
          <a:prstGeom prst="rect">
            <a:avLst/>
          </a:prstGeom>
        </p:spPr>
      </p:pic>
      <p:sp>
        <p:nvSpPr>
          <p:cNvPr id="14" name="矩形: 圓角 13">
            <a:extLst>
              <a:ext uri="{FF2B5EF4-FFF2-40B4-BE49-F238E27FC236}">
                <a16:creationId xmlns:a16="http://schemas.microsoft.com/office/drawing/2014/main" id="{014CF410-4E94-496F-B071-BEA7F436C9DD}"/>
              </a:ext>
            </a:extLst>
          </p:cNvPr>
          <p:cNvSpPr/>
          <p:nvPr/>
        </p:nvSpPr>
        <p:spPr>
          <a:xfrm>
            <a:off x="4308049" y="4106464"/>
            <a:ext cx="1960775" cy="49019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dirty="0">
                <a:solidFill>
                  <a:sysClr val="windowText" lastClr="000000"/>
                </a:solidFill>
              </a:rPr>
              <a:t>倉庫類型</a:t>
            </a: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E7131AFE-7325-48AC-9EB0-78213582D951}"/>
              </a:ext>
            </a:extLst>
          </p:cNvPr>
          <p:cNvSpPr/>
          <p:nvPr/>
        </p:nvSpPr>
        <p:spPr>
          <a:xfrm rot="10800000">
            <a:off x="5867019" y="4250831"/>
            <a:ext cx="321317" cy="27699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矩形: 圓角 15">
            <a:extLst>
              <a:ext uri="{FF2B5EF4-FFF2-40B4-BE49-F238E27FC236}">
                <a16:creationId xmlns:a16="http://schemas.microsoft.com/office/drawing/2014/main" id="{CFB44AA5-2A0E-473D-9626-A68574D5B4A4}"/>
              </a:ext>
            </a:extLst>
          </p:cNvPr>
          <p:cNvSpPr/>
          <p:nvPr/>
        </p:nvSpPr>
        <p:spPr>
          <a:xfrm>
            <a:off x="4308048" y="4651239"/>
            <a:ext cx="1960775" cy="49019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dirty="0">
                <a:solidFill>
                  <a:sysClr val="windowText" lastClr="000000"/>
                </a:solidFill>
              </a:rPr>
              <a:t>備註</a:t>
            </a:r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DBF4E1C9-2776-45F1-89C8-553C73B34EE1}"/>
              </a:ext>
            </a:extLst>
          </p:cNvPr>
          <p:cNvSpPr txBox="1"/>
          <p:nvPr/>
        </p:nvSpPr>
        <p:spPr>
          <a:xfrm>
            <a:off x="3565566" y="974645"/>
            <a:ext cx="2384982" cy="27699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TW" sz="1200" dirty="0">
                <a:latin typeface="Consolas" panose="020B0609020204030204" pitchFamily="49" charset="0"/>
              </a:rPr>
              <a:t>web/warehouse/create</a:t>
            </a:r>
          </a:p>
        </p:txBody>
      </p:sp>
    </p:spTree>
    <p:extLst>
      <p:ext uri="{BB962C8B-B14F-4D97-AF65-F5344CB8AC3E}">
        <p14:creationId xmlns:p14="http://schemas.microsoft.com/office/powerpoint/2010/main" val="697529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F4F9F9-2415-ED41-AE54-6730F3625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圓角 1">
            <a:extLst>
              <a:ext uri="{FF2B5EF4-FFF2-40B4-BE49-F238E27FC236}">
                <a16:creationId xmlns:a16="http://schemas.microsoft.com/office/drawing/2014/main" id="{68ACD0F9-ABA7-9A4D-DA88-BF2F640A8727}"/>
              </a:ext>
            </a:extLst>
          </p:cNvPr>
          <p:cNvSpPr/>
          <p:nvPr/>
        </p:nvSpPr>
        <p:spPr>
          <a:xfrm>
            <a:off x="2364510" y="29602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修改倉庫</a:t>
            </a:r>
            <a:r>
              <a:rPr lang="en-US" altLang="zh-TW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8F696E49-C029-3A54-D3D7-288FAA9CEC14}"/>
              </a:ext>
            </a:extLst>
          </p:cNvPr>
          <p:cNvSpPr/>
          <p:nvPr/>
        </p:nvSpPr>
        <p:spPr>
          <a:xfrm>
            <a:off x="6322292" y="29602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1389EB3A-103C-0AF2-3E37-CCBE249F14EF}"/>
              </a:ext>
            </a:extLst>
          </p:cNvPr>
          <p:cNvCxnSpPr>
            <a:cxnSpLocks/>
          </p:cNvCxnSpPr>
          <p:nvPr/>
        </p:nvCxnSpPr>
        <p:spPr>
          <a:xfrm>
            <a:off x="3472873" y="54517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平行四邊形 8">
            <a:extLst>
              <a:ext uri="{FF2B5EF4-FFF2-40B4-BE49-F238E27FC236}">
                <a16:creationId xmlns:a16="http://schemas.microsoft.com/office/drawing/2014/main" id="{FF733DFA-AA1D-F4A0-A84E-175EA1518554}"/>
              </a:ext>
            </a:extLst>
          </p:cNvPr>
          <p:cNvSpPr/>
          <p:nvPr/>
        </p:nvSpPr>
        <p:spPr>
          <a:xfrm>
            <a:off x="4209823" y="296027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0" name="直線單箭頭接點 9">
            <a:extLst>
              <a:ext uri="{FF2B5EF4-FFF2-40B4-BE49-F238E27FC236}">
                <a16:creationId xmlns:a16="http://schemas.microsoft.com/office/drawing/2014/main" id="{09E7807A-F993-6310-E623-226AC26DB472}"/>
              </a:ext>
            </a:extLst>
          </p:cNvPr>
          <p:cNvCxnSpPr>
            <a:cxnSpLocks/>
          </p:cNvCxnSpPr>
          <p:nvPr/>
        </p:nvCxnSpPr>
        <p:spPr>
          <a:xfrm>
            <a:off x="5463309" y="54517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DBACA68D-8E54-BA34-4FCD-A99ACE1F9FDD}"/>
              </a:ext>
            </a:extLst>
          </p:cNvPr>
          <p:cNvSpPr/>
          <p:nvPr/>
        </p:nvSpPr>
        <p:spPr>
          <a:xfrm>
            <a:off x="385619" y="29602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</a:t>
            </a:r>
            <a:endParaRPr lang="en-US" altLang="zh-TW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修改倉庫</a:t>
            </a:r>
          </a:p>
        </p:txBody>
      </p:sp>
      <p:cxnSp>
        <p:nvCxnSpPr>
          <p:cNvPr id="14" name="直線單箭頭接點 13">
            <a:extLst>
              <a:ext uri="{FF2B5EF4-FFF2-40B4-BE49-F238E27FC236}">
                <a16:creationId xmlns:a16="http://schemas.microsoft.com/office/drawing/2014/main" id="{073D2B17-7BFD-B8F2-E6AB-71F698FAA461}"/>
              </a:ext>
            </a:extLst>
          </p:cNvPr>
          <p:cNvCxnSpPr>
            <a:cxnSpLocks/>
          </p:cNvCxnSpPr>
          <p:nvPr/>
        </p:nvCxnSpPr>
        <p:spPr>
          <a:xfrm>
            <a:off x="1493982" y="54517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圖片 10">
            <a:extLst>
              <a:ext uri="{FF2B5EF4-FFF2-40B4-BE49-F238E27FC236}">
                <a16:creationId xmlns:a16="http://schemas.microsoft.com/office/drawing/2014/main" id="{EC47BD35-AA47-473B-8EE2-9D22BE0F4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362" y="2028825"/>
            <a:ext cx="4105275" cy="2800350"/>
          </a:xfrm>
          <a:prstGeom prst="rect">
            <a:avLst/>
          </a:prstGeom>
        </p:spPr>
      </p:pic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3A86C9B5-FB48-4AE8-AFCE-D1F79198780C}"/>
              </a:ext>
            </a:extLst>
          </p:cNvPr>
          <p:cNvSpPr/>
          <p:nvPr/>
        </p:nvSpPr>
        <p:spPr>
          <a:xfrm>
            <a:off x="4308049" y="4106464"/>
            <a:ext cx="1960775" cy="49019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dirty="0">
                <a:solidFill>
                  <a:sysClr val="windowText" lastClr="000000"/>
                </a:solidFill>
              </a:rPr>
              <a:t>倉庫類型</a:t>
            </a:r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64DF5DD2-467D-44C9-8C25-CE2032EFF61C}"/>
              </a:ext>
            </a:extLst>
          </p:cNvPr>
          <p:cNvSpPr/>
          <p:nvPr/>
        </p:nvSpPr>
        <p:spPr>
          <a:xfrm rot="10800000">
            <a:off x="5774682" y="4213062"/>
            <a:ext cx="321317" cy="27699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矩形: 圓角 16">
            <a:extLst>
              <a:ext uri="{FF2B5EF4-FFF2-40B4-BE49-F238E27FC236}">
                <a16:creationId xmlns:a16="http://schemas.microsoft.com/office/drawing/2014/main" id="{4922072E-5386-47E1-9E47-BCF0FA1CB948}"/>
              </a:ext>
            </a:extLst>
          </p:cNvPr>
          <p:cNvSpPr/>
          <p:nvPr/>
        </p:nvSpPr>
        <p:spPr>
          <a:xfrm>
            <a:off x="4308048" y="4651239"/>
            <a:ext cx="1960775" cy="49019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dirty="0">
                <a:solidFill>
                  <a:sysClr val="windowText" lastClr="000000"/>
                </a:solidFill>
              </a:rPr>
              <a:t>備註</a:t>
            </a:r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3BD1286A-4625-4951-A4B4-8EA57AB0E301}"/>
              </a:ext>
            </a:extLst>
          </p:cNvPr>
          <p:cNvSpPr txBox="1"/>
          <p:nvPr/>
        </p:nvSpPr>
        <p:spPr>
          <a:xfrm>
            <a:off x="3565566" y="974645"/>
            <a:ext cx="2384982" cy="27699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TW" sz="1200" dirty="0">
                <a:latin typeface="Consolas" panose="020B0609020204030204" pitchFamily="49" charset="0"/>
              </a:rPr>
              <a:t>web/warehouse/update</a:t>
            </a:r>
          </a:p>
        </p:txBody>
      </p:sp>
    </p:spTree>
    <p:extLst>
      <p:ext uri="{BB962C8B-B14F-4D97-AF65-F5344CB8AC3E}">
        <p14:creationId xmlns:p14="http://schemas.microsoft.com/office/powerpoint/2010/main" val="32492229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7F9D72-42C7-D360-F137-EB40CF1ED4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圓角 1">
            <a:extLst>
              <a:ext uri="{FF2B5EF4-FFF2-40B4-BE49-F238E27FC236}">
                <a16:creationId xmlns:a16="http://schemas.microsoft.com/office/drawing/2014/main" id="{6AD0ED2D-AF37-2CAE-C36C-D70E00A65524}"/>
              </a:ext>
            </a:extLst>
          </p:cNvPr>
          <p:cNvSpPr/>
          <p:nvPr/>
        </p:nvSpPr>
        <p:spPr>
          <a:xfrm>
            <a:off x="2364510" y="29602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刪除</a:t>
            </a:r>
            <a:r>
              <a:rPr lang="en-US" altLang="zh-TW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43DAF1E6-815A-79E5-081B-78C93E4E02A6}"/>
              </a:ext>
            </a:extLst>
          </p:cNvPr>
          <p:cNvSpPr/>
          <p:nvPr/>
        </p:nvSpPr>
        <p:spPr>
          <a:xfrm>
            <a:off x="6322292" y="29602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5DD402BC-76AC-215E-35B2-734E143B4338}"/>
              </a:ext>
            </a:extLst>
          </p:cNvPr>
          <p:cNvCxnSpPr>
            <a:cxnSpLocks/>
          </p:cNvCxnSpPr>
          <p:nvPr/>
        </p:nvCxnSpPr>
        <p:spPr>
          <a:xfrm>
            <a:off x="3472873" y="54517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平行四邊形 8">
            <a:extLst>
              <a:ext uri="{FF2B5EF4-FFF2-40B4-BE49-F238E27FC236}">
                <a16:creationId xmlns:a16="http://schemas.microsoft.com/office/drawing/2014/main" id="{BFEC707B-5F2E-9F7C-7253-BA86215AFCBA}"/>
              </a:ext>
            </a:extLst>
          </p:cNvPr>
          <p:cNvSpPr/>
          <p:nvPr/>
        </p:nvSpPr>
        <p:spPr>
          <a:xfrm>
            <a:off x="4209823" y="296027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0" name="直線單箭頭接點 9">
            <a:extLst>
              <a:ext uri="{FF2B5EF4-FFF2-40B4-BE49-F238E27FC236}">
                <a16:creationId xmlns:a16="http://schemas.microsoft.com/office/drawing/2014/main" id="{D3DFE546-45EC-4ACC-CBF2-5700FF16178D}"/>
              </a:ext>
            </a:extLst>
          </p:cNvPr>
          <p:cNvCxnSpPr>
            <a:cxnSpLocks/>
          </p:cNvCxnSpPr>
          <p:nvPr/>
        </p:nvCxnSpPr>
        <p:spPr>
          <a:xfrm>
            <a:off x="5463309" y="54517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DF509993-FB75-F356-A46F-82028D6209B4}"/>
              </a:ext>
            </a:extLst>
          </p:cNvPr>
          <p:cNvSpPr/>
          <p:nvPr/>
        </p:nvSpPr>
        <p:spPr>
          <a:xfrm>
            <a:off x="385619" y="296024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點下刪除</a:t>
            </a:r>
          </a:p>
        </p:txBody>
      </p:sp>
      <p:cxnSp>
        <p:nvCxnSpPr>
          <p:cNvPr id="14" name="直線單箭頭接點 13">
            <a:extLst>
              <a:ext uri="{FF2B5EF4-FFF2-40B4-BE49-F238E27FC236}">
                <a16:creationId xmlns:a16="http://schemas.microsoft.com/office/drawing/2014/main" id="{FA45C93E-92B5-A7F1-3A50-9DAC10D8C070}"/>
              </a:ext>
            </a:extLst>
          </p:cNvPr>
          <p:cNvCxnSpPr>
            <a:cxnSpLocks/>
          </p:cNvCxnSpPr>
          <p:nvPr/>
        </p:nvCxnSpPr>
        <p:spPr>
          <a:xfrm>
            <a:off x="1493982" y="545174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圖片 10">
            <a:extLst>
              <a:ext uri="{FF2B5EF4-FFF2-40B4-BE49-F238E27FC236}">
                <a16:creationId xmlns:a16="http://schemas.microsoft.com/office/drawing/2014/main" id="{7272E8DA-A4B6-4740-B5E9-DB93FDA596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687" y="2232521"/>
            <a:ext cx="3476625" cy="2676525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4AD87EEA-3B9A-496E-91E4-516C2D904FE0}"/>
              </a:ext>
            </a:extLst>
          </p:cNvPr>
          <p:cNvSpPr txBox="1"/>
          <p:nvPr/>
        </p:nvSpPr>
        <p:spPr>
          <a:xfrm>
            <a:off x="4357687" y="1715679"/>
            <a:ext cx="1107996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dirty="0"/>
              <a:t>類似這樣</a:t>
            </a: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8121C5D9-5878-466B-8B42-570EBA638769}"/>
              </a:ext>
            </a:extLst>
          </p:cNvPr>
          <p:cNvSpPr txBox="1"/>
          <p:nvPr/>
        </p:nvSpPr>
        <p:spPr>
          <a:xfrm>
            <a:off x="3565566" y="974645"/>
            <a:ext cx="2384982" cy="27699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TW" sz="1200" dirty="0">
                <a:latin typeface="Consolas" panose="020B0609020204030204" pitchFamily="49" charset="0"/>
              </a:rPr>
              <a:t>web/warehouse/delete</a:t>
            </a:r>
          </a:p>
        </p:txBody>
      </p:sp>
    </p:spTree>
    <p:extLst>
      <p:ext uri="{BB962C8B-B14F-4D97-AF65-F5344CB8AC3E}">
        <p14:creationId xmlns:p14="http://schemas.microsoft.com/office/powerpoint/2010/main" val="26631305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B8D87A-8425-4492-D355-74483846C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4D42A657-DE65-B04B-009B-6361240A1F05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</a:t>
            </a:r>
            <a:r>
              <a:rPr lang="en-US" altLang="zh-TW" sz="3200" b="1" dirty="0" err="1">
                <a:latin typeface="Consolas" panose="020B0609020204030204" pitchFamily="49" charset="0"/>
              </a:rPr>
              <a:t>ct</a:t>
            </a:r>
            <a:r>
              <a:rPr lang="en-US" altLang="zh-TW" sz="3200" b="1" dirty="0">
                <a:latin typeface="Consolas" panose="020B0609020204030204" pitchFamily="49" charset="0"/>
              </a:rPr>
              <a:t>/warehouse/type/list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6096324C-D4D1-0BCF-0A90-8B24C42CF8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8428990"/>
              </p:ext>
            </p:extLst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89845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953</TotalTime>
  <Words>1017</Words>
  <Application>Microsoft Office PowerPoint</Application>
  <PresentationFormat>寬螢幕</PresentationFormat>
  <Paragraphs>363</Paragraphs>
  <Slides>26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26</vt:i4>
      </vt:variant>
    </vt:vector>
  </HeadingPairs>
  <TitlesOfParts>
    <vt:vector size="33" baseType="lpstr">
      <vt:lpstr>Aptos</vt:lpstr>
      <vt:lpstr>Aptos Display</vt:lpstr>
      <vt:lpstr>微軟正黑體</vt:lpstr>
      <vt:lpstr>新細明體</vt:lpstr>
      <vt:lpstr>Arial</vt:lpstr>
      <vt:lpstr>Consolas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楷翊 張</dc:creator>
  <cp:lastModifiedBy>Administrator</cp:lastModifiedBy>
  <cp:revision>128</cp:revision>
  <dcterms:created xsi:type="dcterms:W3CDTF">2026-04-27T07:53:38Z</dcterms:created>
  <dcterms:modified xsi:type="dcterms:W3CDTF">2026-07-17T05:09:49Z</dcterms:modified>
</cp:coreProperties>
</file>