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95" r:id="rId4"/>
    <p:sldId id="293" r:id="rId5"/>
    <p:sldId id="294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070" autoAdjust="0"/>
  </p:normalViewPr>
  <p:slideViewPr>
    <p:cSldViewPr snapToGrid="0">
      <p:cViewPr varScale="1">
        <p:scale>
          <a:sx n="81" d="100"/>
          <a:sy n="81" d="100"/>
        </p:scale>
        <p:origin x="72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463B9A-8028-69AB-D6D4-B037618C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323814"/>
              </p:ext>
            </p:extLst>
          </p:nvPr>
        </p:nvGraphicFramePr>
        <p:xfrm>
          <a:off x="341746" y="11718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2026/07/21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庫存異動查詢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pic>
        <p:nvPicPr>
          <p:cNvPr id="3" name="圖片 2">
            <a:extLst>
              <a:ext uri="{FF2B5EF4-FFF2-40B4-BE49-F238E27FC236}">
                <a16:creationId xmlns:a16="http://schemas.microsoft.com/office/drawing/2014/main" id="{5349FA9B-4471-4150-A00A-EB6645AC72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812" y="1142857"/>
            <a:ext cx="8241303" cy="530979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24772FF-497E-421C-B137-B41D7DD1E99C}"/>
              </a:ext>
            </a:extLst>
          </p:cNvPr>
          <p:cNvSpPr/>
          <p:nvPr/>
        </p:nvSpPr>
        <p:spPr>
          <a:xfrm>
            <a:off x="0" y="1142857"/>
            <a:ext cx="820132" cy="3110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err="1">
                <a:solidFill>
                  <a:schemeClr val="tx1"/>
                </a:solidFill>
              </a:rPr>
              <a:t>responce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C0BDEA1-9E25-4DFB-83BD-5840099695B6}"/>
              </a:ext>
            </a:extLst>
          </p:cNvPr>
          <p:cNvSpPr/>
          <p:nvPr/>
        </p:nvSpPr>
        <p:spPr>
          <a:xfrm>
            <a:off x="0" y="1653476"/>
            <a:ext cx="820132" cy="3110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>
                <a:solidFill>
                  <a:schemeClr val="tx1"/>
                </a:solidFill>
              </a:rPr>
              <a:t>filter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DE97A09-8DF2-4E98-9C30-7BD4DF57F283}"/>
              </a:ext>
            </a:extLst>
          </p:cNvPr>
          <p:cNvSpPr/>
          <p:nvPr/>
        </p:nvSpPr>
        <p:spPr>
          <a:xfrm>
            <a:off x="2187885" y="4000749"/>
            <a:ext cx="820132" cy="3110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createDt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A38AB71-6506-4531-9229-015240B7486C}"/>
              </a:ext>
            </a:extLst>
          </p:cNvPr>
          <p:cNvSpPr/>
          <p:nvPr/>
        </p:nvSpPr>
        <p:spPr>
          <a:xfrm>
            <a:off x="3008017" y="4000749"/>
            <a:ext cx="820132" cy="3110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invtName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F4A8D0E-8EBA-47B4-8672-DA295838E528}"/>
              </a:ext>
            </a:extLst>
          </p:cNvPr>
          <p:cNvSpPr/>
          <p:nvPr/>
        </p:nvSpPr>
        <p:spPr>
          <a:xfrm>
            <a:off x="3828149" y="4000749"/>
            <a:ext cx="820132" cy="3110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pno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D921DBB-BD17-4EAA-8849-D46032CD83AC}"/>
              </a:ext>
            </a:extLst>
          </p:cNvPr>
          <p:cNvSpPr/>
          <p:nvPr/>
        </p:nvSpPr>
        <p:spPr>
          <a:xfrm>
            <a:off x="4648281" y="4000749"/>
            <a:ext cx="820132" cy="3110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pname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C0550D7-9269-4164-A633-0EE050D070AF}"/>
              </a:ext>
            </a:extLst>
          </p:cNvPr>
          <p:cNvSpPr/>
          <p:nvPr/>
        </p:nvSpPr>
        <p:spPr>
          <a:xfrm>
            <a:off x="5473397" y="4000749"/>
            <a:ext cx="820132" cy="3110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bchno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BAE2C96-3EBD-45C1-8DD1-82C83028DACA}"/>
              </a:ext>
            </a:extLst>
          </p:cNvPr>
          <p:cNvSpPr/>
          <p:nvPr/>
        </p:nvSpPr>
        <p:spPr>
          <a:xfrm>
            <a:off x="6298513" y="4000749"/>
            <a:ext cx="1025193" cy="3110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warehouseNo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B128CCA-4BD8-467D-8FBE-E7151595A0D6}"/>
              </a:ext>
            </a:extLst>
          </p:cNvPr>
          <p:cNvSpPr/>
          <p:nvPr/>
        </p:nvSpPr>
        <p:spPr>
          <a:xfrm>
            <a:off x="7323706" y="4000749"/>
            <a:ext cx="472261" cy="3110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>
                <a:solidFill>
                  <a:schemeClr val="tx1"/>
                </a:solidFill>
              </a:rPr>
              <a:t>qty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0E9F0DF-6317-4A8F-827F-D81BD618808E}"/>
              </a:ext>
            </a:extLst>
          </p:cNvPr>
          <p:cNvSpPr/>
          <p:nvPr/>
        </p:nvSpPr>
        <p:spPr>
          <a:xfrm>
            <a:off x="7794125" y="3996677"/>
            <a:ext cx="472261" cy="3110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>
                <a:solidFill>
                  <a:schemeClr val="tx1"/>
                </a:solidFill>
              </a:rPr>
              <a:t>unit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475B789-3C37-4A30-B609-AEB302F11C50}"/>
              </a:ext>
            </a:extLst>
          </p:cNvPr>
          <p:cNvSpPr/>
          <p:nvPr/>
        </p:nvSpPr>
        <p:spPr>
          <a:xfrm>
            <a:off x="8266386" y="3996677"/>
            <a:ext cx="772944" cy="3110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err="1">
                <a:solidFill>
                  <a:schemeClr val="tx1"/>
                </a:solidFill>
              </a:rPr>
              <a:t>invEvent</a:t>
            </a:r>
            <a:endParaRPr lang="en-US" altLang="zh-TW" sz="1100" dirty="0">
              <a:solidFill>
                <a:schemeClr val="tx1"/>
              </a:solidFill>
            </a:endParaRPr>
          </a:p>
          <a:p>
            <a:pPr algn="ctr"/>
            <a:r>
              <a:rPr lang="en-US" altLang="zh-TW" sz="1100" dirty="0">
                <a:solidFill>
                  <a:schemeClr val="tx1"/>
                </a:solidFill>
              </a:rPr>
              <a:t>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85AB0E79-0F97-48A0-A7FE-B64AD6BCE44D}"/>
              </a:ext>
            </a:extLst>
          </p:cNvPr>
          <p:cNvSpPr/>
          <p:nvPr/>
        </p:nvSpPr>
        <p:spPr>
          <a:xfrm>
            <a:off x="9039330" y="3996677"/>
            <a:ext cx="772944" cy="3110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reamrk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EFCA72C8-D582-4DCC-9B9E-AF9244208AB2}"/>
              </a:ext>
            </a:extLst>
          </p:cNvPr>
          <p:cNvSpPr/>
          <p:nvPr/>
        </p:nvSpPr>
        <p:spPr>
          <a:xfrm>
            <a:off x="6298513" y="4284737"/>
            <a:ext cx="1025193" cy="3110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>
                <a:solidFill>
                  <a:schemeClr val="tx1"/>
                </a:solidFill>
              </a:rPr>
              <a:t>Warehouse</a:t>
            </a:r>
          </a:p>
          <a:p>
            <a:pPr algn="ctr"/>
            <a:r>
              <a:rPr lang="en-US" altLang="zh-TW" sz="1100" dirty="0">
                <a:solidFill>
                  <a:schemeClr val="tx1"/>
                </a:solidFill>
              </a:rPr>
              <a:t>Name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33DF96F-41B5-436D-93E3-3544C6AE1559}"/>
              </a:ext>
            </a:extLst>
          </p:cNvPr>
          <p:cNvSpPr/>
          <p:nvPr/>
        </p:nvSpPr>
        <p:spPr>
          <a:xfrm>
            <a:off x="6298513" y="4595821"/>
            <a:ext cx="1025193" cy="3110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locatorNo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44D6805A-D1F4-4F8E-9669-97AAEBB2476B}"/>
              </a:ext>
            </a:extLst>
          </p:cNvPr>
          <p:cNvSpPr/>
          <p:nvPr/>
        </p:nvSpPr>
        <p:spPr>
          <a:xfrm>
            <a:off x="6298513" y="4879809"/>
            <a:ext cx="1025193" cy="3110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locatorName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F50F029A-86CE-40B3-ACC6-3B1708833C9C}"/>
              </a:ext>
            </a:extLst>
          </p:cNvPr>
          <p:cNvSpPr/>
          <p:nvPr/>
        </p:nvSpPr>
        <p:spPr>
          <a:xfrm>
            <a:off x="2810759" y="1964560"/>
            <a:ext cx="820132" cy="3110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create_dt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3DAF584F-19B7-4F9D-9525-75C56EB728D4}"/>
              </a:ext>
            </a:extLst>
          </p:cNvPr>
          <p:cNvSpPr/>
          <p:nvPr/>
        </p:nvSpPr>
        <p:spPr>
          <a:xfrm>
            <a:off x="2810759" y="2583974"/>
            <a:ext cx="820132" cy="3110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invtid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3AEB3123-8888-4D20-8A43-60E527421E6D}"/>
              </a:ext>
            </a:extLst>
          </p:cNvPr>
          <p:cNvSpPr/>
          <p:nvPr/>
        </p:nvSpPr>
        <p:spPr>
          <a:xfrm>
            <a:off x="4678838" y="2636463"/>
            <a:ext cx="820132" cy="3110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bchno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39B7503A-CF49-4EDB-9DEA-2A2807F59551}"/>
              </a:ext>
            </a:extLst>
          </p:cNvPr>
          <p:cNvSpPr/>
          <p:nvPr/>
        </p:nvSpPr>
        <p:spPr>
          <a:xfrm>
            <a:off x="4678838" y="1964560"/>
            <a:ext cx="820132" cy="3110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end_dt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09A3F445-DC16-49D6-8B94-67B9FAD29344}"/>
              </a:ext>
            </a:extLst>
          </p:cNvPr>
          <p:cNvSpPr/>
          <p:nvPr/>
        </p:nvSpPr>
        <p:spPr>
          <a:xfrm>
            <a:off x="6136850" y="2636286"/>
            <a:ext cx="1112361" cy="3110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inv_event_no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72A784F6-1971-4839-B5B0-D4C0A4EEA352}"/>
              </a:ext>
            </a:extLst>
          </p:cNvPr>
          <p:cNvSpPr/>
          <p:nvPr/>
        </p:nvSpPr>
        <p:spPr>
          <a:xfrm>
            <a:off x="8965947" y="1095635"/>
            <a:ext cx="1025193" cy="3110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wareno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8DDB1083-DC7F-4B71-9770-9A9920421F84}"/>
              </a:ext>
            </a:extLst>
          </p:cNvPr>
          <p:cNvSpPr/>
          <p:nvPr/>
        </p:nvSpPr>
        <p:spPr>
          <a:xfrm>
            <a:off x="8965947" y="1379623"/>
            <a:ext cx="1025193" cy="3110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warename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A9C3390A-7F58-4FF0-8CBA-42C1AA8766B1}"/>
              </a:ext>
            </a:extLst>
          </p:cNvPr>
          <p:cNvSpPr/>
          <p:nvPr/>
        </p:nvSpPr>
        <p:spPr>
          <a:xfrm>
            <a:off x="8965947" y="1690707"/>
            <a:ext cx="1025193" cy="3110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lctrno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50F8C6ED-718C-4775-8B05-AFFB52203EE6}"/>
              </a:ext>
            </a:extLst>
          </p:cNvPr>
          <p:cNvSpPr/>
          <p:nvPr/>
        </p:nvSpPr>
        <p:spPr>
          <a:xfrm>
            <a:off x="8965947" y="1974695"/>
            <a:ext cx="1025193" cy="3110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lctrname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92F4FB4C-967F-4B3D-A27E-EA5C03B47209}"/>
              </a:ext>
            </a:extLst>
          </p:cNvPr>
          <p:cNvSpPr/>
          <p:nvPr/>
        </p:nvSpPr>
        <p:spPr>
          <a:xfrm>
            <a:off x="6719862" y="1665239"/>
            <a:ext cx="1025193" cy="3110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pno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CA73BDA5-D17B-4ACB-97BC-5B8C7A7DD24C}"/>
              </a:ext>
            </a:extLst>
          </p:cNvPr>
          <p:cNvSpPr/>
          <p:nvPr/>
        </p:nvSpPr>
        <p:spPr>
          <a:xfrm>
            <a:off x="6719862" y="1949227"/>
            <a:ext cx="1025193" cy="3110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pname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62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9D5AA689-E459-33D6-BE43-3B293282E834}"/>
              </a:ext>
            </a:extLst>
          </p:cNvPr>
          <p:cNvSpPr/>
          <p:nvPr/>
        </p:nvSpPr>
        <p:spPr>
          <a:xfrm>
            <a:off x="2144424" y="108522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111313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47EAF5C-455D-47E6-94E1-B7ACED4AAC96}"/>
              </a:ext>
            </a:extLst>
          </p:cNvPr>
          <p:cNvSpPr/>
          <p:nvPr/>
        </p:nvSpPr>
        <p:spPr>
          <a:xfrm>
            <a:off x="1694280" y="736339"/>
            <a:ext cx="1798890" cy="276999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TW" sz="1200">
                <a:latin typeface="Consolas" panose="020B0609020204030204" pitchFamily="49" charset="0"/>
              </a:rPr>
              <a:t>web/ct/invtype/list</a:t>
            </a:r>
            <a:endParaRPr lang="en-US" altLang="zh-TW" sz="1200" dirty="0">
              <a:latin typeface="Consolas" panose="020B0609020204030204" pitchFamily="49" charset="0"/>
            </a:endParaRPr>
          </a:p>
        </p:txBody>
      </p:sp>
      <p:pic>
        <p:nvPicPr>
          <p:cNvPr id="21" name="圖片 20">
            <a:extLst>
              <a:ext uri="{FF2B5EF4-FFF2-40B4-BE49-F238E27FC236}">
                <a16:creationId xmlns:a16="http://schemas.microsoft.com/office/drawing/2014/main" id="{CD677DEF-F407-42C7-9DAC-90F020DAB6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812" y="1142857"/>
            <a:ext cx="8241303" cy="530979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2F51238-1D48-4771-BDD6-0B35F79385C5}"/>
              </a:ext>
            </a:extLst>
          </p:cNvPr>
          <p:cNvSpPr/>
          <p:nvPr/>
        </p:nvSpPr>
        <p:spPr>
          <a:xfrm>
            <a:off x="1941920" y="2422689"/>
            <a:ext cx="1951349" cy="56560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7529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9D5AA689-E459-33D6-BE43-3B293282E834}"/>
              </a:ext>
            </a:extLst>
          </p:cNvPr>
          <p:cNvSpPr/>
          <p:nvPr/>
        </p:nvSpPr>
        <p:spPr>
          <a:xfrm>
            <a:off x="2144424" y="108522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111313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查詢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47EAF5C-455D-47E6-94E1-B7ACED4AAC96}"/>
              </a:ext>
            </a:extLst>
          </p:cNvPr>
          <p:cNvSpPr/>
          <p:nvPr/>
        </p:nvSpPr>
        <p:spPr>
          <a:xfrm>
            <a:off x="1694280" y="736339"/>
            <a:ext cx="2053767" cy="276999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TW" sz="1200">
                <a:latin typeface="Consolas" panose="020B0609020204030204" pitchFamily="49" charset="0"/>
              </a:rPr>
              <a:t>web/record/detail/list</a:t>
            </a:r>
          </a:p>
        </p:txBody>
      </p:sp>
      <p:pic>
        <p:nvPicPr>
          <p:cNvPr id="21" name="圖片 20">
            <a:extLst>
              <a:ext uri="{FF2B5EF4-FFF2-40B4-BE49-F238E27FC236}">
                <a16:creationId xmlns:a16="http://schemas.microsoft.com/office/drawing/2014/main" id="{CD677DEF-F407-42C7-9DAC-90F020DAB6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812" y="1142857"/>
            <a:ext cx="8241303" cy="530979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2F51238-1D48-4771-BDD6-0B35F79385C5}"/>
              </a:ext>
            </a:extLst>
          </p:cNvPr>
          <p:cNvSpPr/>
          <p:nvPr/>
        </p:nvSpPr>
        <p:spPr>
          <a:xfrm>
            <a:off x="1941920" y="2422689"/>
            <a:ext cx="1951349" cy="56560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0105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</a:t>
            </a:r>
            <a:r>
              <a:rPr lang="en-US" altLang="zh-TW" sz="3200" b="1" dirty="0" err="1">
                <a:latin typeface="Consolas" panose="020B0609020204030204" pitchFamily="49" charset="0"/>
              </a:rPr>
              <a:t>ct</a:t>
            </a:r>
            <a:r>
              <a:rPr lang="en-US" altLang="zh-TW" sz="3200" b="1" dirty="0">
                <a:latin typeface="Consolas" panose="020B0609020204030204" pitchFamily="49" charset="0"/>
              </a:rPr>
              <a:t>/</a:t>
            </a:r>
            <a:r>
              <a:rPr lang="en-US" altLang="zh-TW" sz="3200" b="1" dirty="0" err="1">
                <a:latin typeface="Consolas" panose="020B0609020204030204" pitchFamily="49" charset="0"/>
              </a:rPr>
              <a:t>invtype</a:t>
            </a:r>
            <a:r>
              <a:rPr lang="en-US" altLang="zh-TW" sz="3200" b="1" dirty="0">
                <a:latin typeface="Consolas" panose="020B0609020204030204" pitchFamily="49" charset="0"/>
              </a:rPr>
              <a:t>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063974"/>
              </p:ext>
            </p:extLst>
          </p:nvPr>
        </p:nvGraphicFramePr>
        <p:xfrm>
          <a:off x="0" y="1803083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EventDetail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InvType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13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web/record/detail/list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1803083"/>
          <a:ext cx="12192002" cy="358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List&lt;Filter&gt; filter,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pageIndex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= 1,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short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= 10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Filter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FilterLogic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logic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FilterOp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op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col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value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value2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EventDetail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EventDetail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createDt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endDt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float qty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invEventNo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reamrk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23476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918</TotalTime>
  <Words>242</Words>
  <Application>Microsoft Office PowerPoint</Application>
  <PresentationFormat>寬螢幕</PresentationFormat>
  <Paragraphs>96</Paragraphs>
  <Slides>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微軟正黑體</vt:lpstr>
      <vt:lpstr>新細明體</vt:lpstr>
      <vt:lpstr>Arial</vt:lpstr>
      <vt:lpstr>Consolas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楷翊 張</dc:creator>
  <cp:lastModifiedBy>Administrator</cp:lastModifiedBy>
  <cp:revision>131</cp:revision>
  <dcterms:created xsi:type="dcterms:W3CDTF">2026-04-27T07:53:38Z</dcterms:created>
  <dcterms:modified xsi:type="dcterms:W3CDTF">2026-07-21T02:19:20Z</dcterms:modified>
</cp:coreProperties>
</file>