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98" r:id="rId4"/>
    <p:sldId id="280" r:id="rId5"/>
    <p:sldId id="295" r:id="rId6"/>
    <p:sldId id="296" r:id="rId7"/>
    <p:sldId id="292" r:id="rId8"/>
    <p:sldId id="297" r:id="rId9"/>
    <p:sldId id="289" r:id="rId1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90" autoAdjust="0"/>
  </p:normalViewPr>
  <p:slideViewPr>
    <p:cSldViewPr snapToGrid="0">
      <p:cViewPr varScale="1">
        <p:scale>
          <a:sx n="107" d="100"/>
          <a:sy n="107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5198841E-BEC4-4C23-A44F-803A0ADBC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496" y="1102936"/>
            <a:ext cx="8115371" cy="5674501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45620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2026/07/17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倉庫發料作業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14" name="矩形: 剪去對角角落 13">
            <a:extLst>
              <a:ext uri="{FF2B5EF4-FFF2-40B4-BE49-F238E27FC236}">
                <a16:creationId xmlns:a16="http://schemas.microsoft.com/office/drawing/2014/main" id="{1F6CFC77-148E-4D23-9882-EEF12713C94D}"/>
              </a:ext>
            </a:extLst>
          </p:cNvPr>
          <p:cNvSpPr/>
          <p:nvPr/>
        </p:nvSpPr>
        <p:spPr>
          <a:xfrm>
            <a:off x="2700780" y="2303448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3966846-BEBD-47F0-AC2D-241A3D76AA73}"/>
              </a:ext>
            </a:extLst>
          </p:cNvPr>
          <p:cNvSpPr/>
          <p:nvPr/>
        </p:nvSpPr>
        <p:spPr>
          <a:xfrm>
            <a:off x="2700780" y="265080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646DCB1-A48E-4D2F-A2E8-9F5FF3D7243D}"/>
              </a:ext>
            </a:extLst>
          </p:cNvPr>
          <p:cNvSpPr/>
          <p:nvPr/>
        </p:nvSpPr>
        <p:spPr>
          <a:xfrm>
            <a:off x="2700780" y="342618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74801F3-0509-4308-BE80-30565BE24AAD}"/>
              </a:ext>
            </a:extLst>
          </p:cNvPr>
          <p:cNvSpPr/>
          <p:nvPr/>
        </p:nvSpPr>
        <p:spPr>
          <a:xfrm>
            <a:off x="5277517" y="265080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443D8632-705D-4FEE-9D9B-2D6C8238A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332" y="738909"/>
            <a:ext cx="5279573" cy="561938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3F9E37AE-1C62-4ABA-A8EA-F71CB1064C1A}"/>
              </a:ext>
            </a:extLst>
          </p:cNvPr>
          <p:cNvSpPr txBox="1"/>
          <p:nvPr/>
        </p:nvSpPr>
        <p:spPr>
          <a:xfrm>
            <a:off x="451864" y="1263594"/>
            <a:ext cx="134865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Order List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CB93AEC-1656-4E9E-BAED-C05ACE43C561}"/>
              </a:ext>
            </a:extLst>
          </p:cNvPr>
          <p:cNvSpPr/>
          <p:nvPr/>
        </p:nvSpPr>
        <p:spPr>
          <a:xfrm>
            <a:off x="3308810" y="1318431"/>
            <a:ext cx="5137606" cy="8308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16456B51-0878-40D9-94FD-B5248447C6D8}"/>
              </a:ext>
            </a:extLst>
          </p:cNvPr>
          <p:cNvSpPr txBox="1"/>
          <p:nvPr/>
        </p:nvSpPr>
        <p:spPr>
          <a:xfrm>
            <a:off x="451864" y="2721258"/>
            <a:ext cx="2399909" cy="30777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B21884C-68AE-4D4D-B356-D10552F2F200}"/>
              </a:ext>
            </a:extLst>
          </p:cNvPr>
          <p:cNvSpPr/>
          <p:nvPr/>
        </p:nvSpPr>
        <p:spPr>
          <a:xfrm>
            <a:off x="3308810" y="4804183"/>
            <a:ext cx="2609654" cy="86649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59D6B4D4-BFFE-41EC-860D-2CA2995DEAC9}"/>
              </a:ext>
            </a:extLst>
          </p:cNvPr>
          <p:cNvSpPr txBox="1"/>
          <p:nvPr/>
        </p:nvSpPr>
        <p:spPr>
          <a:xfrm>
            <a:off x="451864" y="4168682"/>
            <a:ext cx="2399909" cy="307777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web/locator/option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A12CBB2-39C0-41DB-B77A-9C82C85A6BFF}"/>
              </a:ext>
            </a:extLst>
          </p:cNvPr>
          <p:cNvSpPr/>
          <p:nvPr/>
        </p:nvSpPr>
        <p:spPr>
          <a:xfrm>
            <a:off x="5918464" y="4807801"/>
            <a:ext cx="2527952" cy="866493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語音泡泡: 矩形 27">
            <a:extLst>
              <a:ext uri="{FF2B5EF4-FFF2-40B4-BE49-F238E27FC236}">
                <a16:creationId xmlns:a16="http://schemas.microsoft.com/office/drawing/2014/main" id="{ABF55992-FFC6-402C-B921-0F86E787AF50}"/>
              </a:ext>
            </a:extLst>
          </p:cNvPr>
          <p:cNvSpPr/>
          <p:nvPr/>
        </p:nvSpPr>
        <p:spPr>
          <a:xfrm>
            <a:off x="535757" y="3429000"/>
            <a:ext cx="1263192" cy="466265"/>
          </a:xfrm>
          <a:prstGeom prst="wedgeRectCallout">
            <a:avLst>
              <a:gd name="adj1" fmla="val -19349"/>
              <a:gd name="adj2" fmla="val 10003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選倉後打</a:t>
            </a:r>
            <a:endParaRPr lang="en-US" altLang="zh-TW" dirty="0">
              <a:solidFill>
                <a:sysClr val="windowText" lastClr="000000"/>
              </a:solidFill>
            </a:endParaRPr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DD8BB70F-11DC-4840-939C-A3265755BF97}"/>
              </a:ext>
            </a:extLst>
          </p:cNvPr>
          <p:cNvSpPr txBox="1"/>
          <p:nvPr/>
        </p:nvSpPr>
        <p:spPr>
          <a:xfrm>
            <a:off x="450293" y="1788279"/>
            <a:ext cx="1348656" cy="307777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Order Get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2086A28-31E9-46A6-A5B4-A7655190F89F}"/>
              </a:ext>
            </a:extLst>
          </p:cNvPr>
          <p:cNvSpPr/>
          <p:nvPr/>
        </p:nvSpPr>
        <p:spPr>
          <a:xfrm>
            <a:off x="3308810" y="2228618"/>
            <a:ext cx="5137606" cy="248007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443D8632-705D-4FEE-9D9B-2D6C8238A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332" y="738909"/>
            <a:ext cx="5279573" cy="561938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98A1666-BAEC-42A5-B461-A407FA30FA4D}"/>
              </a:ext>
            </a:extLst>
          </p:cNvPr>
          <p:cNvSpPr/>
          <p:nvPr/>
        </p:nvSpPr>
        <p:spPr>
          <a:xfrm>
            <a:off x="3155576" y="5539567"/>
            <a:ext cx="5279573" cy="14142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CB93AEC-1656-4E9E-BAED-C05ACE43C561}"/>
              </a:ext>
            </a:extLst>
          </p:cNvPr>
          <p:cNvSpPr/>
          <p:nvPr/>
        </p:nvSpPr>
        <p:spPr>
          <a:xfrm>
            <a:off x="3308810" y="1318431"/>
            <a:ext cx="5137606" cy="83088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D002E0-F122-4593-9B35-9F44FF6992D5}"/>
              </a:ext>
            </a:extLst>
          </p:cNvPr>
          <p:cNvSpPr/>
          <p:nvPr/>
        </p:nvSpPr>
        <p:spPr>
          <a:xfrm>
            <a:off x="3155577" y="3966933"/>
            <a:ext cx="502023" cy="2868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良品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ABB2B49-E27A-4790-AE5F-B7F6406833AD}"/>
              </a:ext>
            </a:extLst>
          </p:cNvPr>
          <p:cNvSpPr/>
          <p:nvPr/>
        </p:nvSpPr>
        <p:spPr>
          <a:xfrm>
            <a:off x="3155577" y="5548267"/>
            <a:ext cx="1515035" cy="28687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不良品入庫數量 </a:t>
            </a:r>
            <a:r>
              <a:rPr lang="en-US" altLang="zh-TW" sz="1200" dirty="0">
                <a:solidFill>
                  <a:sysClr val="windowText" lastClr="000000"/>
                </a:solidFill>
              </a:rPr>
              <a:t>:</a:t>
            </a:r>
            <a:r>
              <a:rPr lang="zh-TW" altLang="en-US" sz="1200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6E73611-7F78-4FBC-94B8-CD87D2E1B816}"/>
              </a:ext>
            </a:extLst>
          </p:cNvPr>
          <p:cNvSpPr/>
          <p:nvPr/>
        </p:nvSpPr>
        <p:spPr>
          <a:xfrm>
            <a:off x="5081224" y="5538681"/>
            <a:ext cx="593436" cy="28687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單位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BECF73A-2873-43C7-8DEC-3EB67A5F19AC}"/>
              </a:ext>
            </a:extLst>
          </p:cNvPr>
          <p:cNvSpPr/>
          <p:nvPr/>
        </p:nvSpPr>
        <p:spPr>
          <a:xfrm>
            <a:off x="6819495" y="5556916"/>
            <a:ext cx="943940" cy="28687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生產批號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233B63D-970E-4FF0-ABEA-C9E652EA72F3}"/>
              </a:ext>
            </a:extLst>
          </p:cNvPr>
          <p:cNvSpPr/>
          <p:nvPr/>
        </p:nvSpPr>
        <p:spPr>
          <a:xfrm>
            <a:off x="3155576" y="4849277"/>
            <a:ext cx="502023" cy="2868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良品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7F1521B-A415-4AC1-9AA0-25D965200631}"/>
              </a:ext>
            </a:extLst>
          </p:cNvPr>
          <p:cNvSpPr/>
          <p:nvPr/>
        </p:nvSpPr>
        <p:spPr>
          <a:xfrm>
            <a:off x="5710520" y="4849277"/>
            <a:ext cx="502023" cy="2868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良品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5EFC1B2-C6EB-4784-AE93-4A8E2E7EA30B}"/>
              </a:ext>
            </a:extLst>
          </p:cNvPr>
          <p:cNvSpPr/>
          <p:nvPr/>
        </p:nvSpPr>
        <p:spPr>
          <a:xfrm>
            <a:off x="3155575" y="6259679"/>
            <a:ext cx="1048871" cy="28687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不良品倉別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1276801-308C-4422-A602-0EDC24FC77E4}"/>
              </a:ext>
            </a:extLst>
          </p:cNvPr>
          <p:cNvSpPr/>
          <p:nvPr/>
        </p:nvSpPr>
        <p:spPr>
          <a:xfrm>
            <a:off x="5795362" y="6259679"/>
            <a:ext cx="1048871" cy="286871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不良品儲位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0972DA8F-B79B-4D73-B029-BED211F690D2}"/>
              </a:ext>
            </a:extLst>
          </p:cNvPr>
          <p:cNvSpPr/>
          <p:nvPr/>
        </p:nvSpPr>
        <p:spPr>
          <a:xfrm>
            <a:off x="3375211" y="5911912"/>
            <a:ext cx="1295401" cy="2868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: 圓角 22">
            <a:extLst>
              <a:ext uri="{FF2B5EF4-FFF2-40B4-BE49-F238E27FC236}">
                <a16:creationId xmlns:a16="http://schemas.microsoft.com/office/drawing/2014/main" id="{1F9F2B64-B891-4DC5-8F4D-2077044D47D5}"/>
              </a:ext>
            </a:extLst>
          </p:cNvPr>
          <p:cNvSpPr/>
          <p:nvPr/>
        </p:nvSpPr>
        <p:spPr>
          <a:xfrm>
            <a:off x="5081224" y="5922515"/>
            <a:ext cx="1480941" cy="2868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290D1E97-97C8-4787-BF93-181AB7B05285}"/>
              </a:ext>
            </a:extLst>
          </p:cNvPr>
          <p:cNvSpPr/>
          <p:nvPr/>
        </p:nvSpPr>
        <p:spPr>
          <a:xfrm>
            <a:off x="6819495" y="5911911"/>
            <a:ext cx="1480941" cy="2868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矩形: 圓角 31">
            <a:extLst>
              <a:ext uri="{FF2B5EF4-FFF2-40B4-BE49-F238E27FC236}">
                <a16:creationId xmlns:a16="http://schemas.microsoft.com/office/drawing/2014/main" id="{C86E097A-B2BE-44D0-8F2F-1B3A942D80E3}"/>
              </a:ext>
            </a:extLst>
          </p:cNvPr>
          <p:cNvSpPr/>
          <p:nvPr/>
        </p:nvSpPr>
        <p:spPr>
          <a:xfrm>
            <a:off x="3388658" y="6601422"/>
            <a:ext cx="1295401" cy="2868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矩形: 圓角 32">
            <a:extLst>
              <a:ext uri="{FF2B5EF4-FFF2-40B4-BE49-F238E27FC236}">
                <a16:creationId xmlns:a16="http://schemas.microsoft.com/office/drawing/2014/main" id="{F54EFF8F-C656-41F8-9534-9D2A2F52637E}"/>
              </a:ext>
            </a:extLst>
          </p:cNvPr>
          <p:cNvSpPr/>
          <p:nvPr/>
        </p:nvSpPr>
        <p:spPr>
          <a:xfrm>
            <a:off x="5795362" y="6612805"/>
            <a:ext cx="1480941" cy="2868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F0256E1-97CB-4221-861B-4FC41B2B4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5209" y="1514135"/>
            <a:ext cx="2869028" cy="3970318"/>
          </a:xfrm>
          <a:prstGeom prst="rect">
            <a:avLst/>
          </a:prstGeom>
          <a:solidFill>
            <a:srgbClr val="FFC000"/>
          </a:solidFill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TW" altLang="zh-TW" sz="1400" dirty="0">
                <a:latin typeface="Consolas" panose="020B0609020204030204" pitchFamily="49" charset="0"/>
              </a:rPr>
              <a:t>sp_web_runcard_qty_summary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-------------------------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Input : 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@</a:t>
            </a:r>
            <a:r>
              <a:rPr lang="en-US" altLang="zh-TW" sz="1400" dirty="0" err="1">
                <a:latin typeface="Consolas" panose="020B0609020204030204" pitchFamily="49" charset="0"/>
              </a:rPr>
              <a:t>rcid</a:t>
            </a:r>
            <a:r>
              <a:rPr lang="en-US" altLang="zh-TW" sz="1400" dirty="0">
                <a:latin typeface="Consolas" panose="020B0609020204030204" pitchFamily="49" charset="0"/>
              </a:rPr>
              <a:t> BIGINT</a:t>
            </a:r>
          </a:p>
          <a:p>
            <a:r>
              <a:rPr lang="en-US" altLang="zh-TW" sz="1400" dirty="0">
                <a:latin typeface="Consolas" panose="020B0609020204030204" pitchFamily="49" charset="0"/>
              </a:rPr>
              <a:t>Output :</a:t>
            </a: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rec_id</a:t>
            </a:r>
            <a:r>
              <a:rPr lang="en-US" altLang="zh-TW" sz="1400" dirty="0">
                <a:latin typeface="Consolas" panose="020B0609020204030204" pitchFamily="49" charset="0"/>
              </a:rPr>
              <a:t>   </a:t>
            </a: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rcid</a:t>
            </a:r>
            <a:r>
              <a:rPr lang="en-US" altLang="zh-TW" sz="1400" dirty="0">
                <a:latin typeface="Consolas" panose="020B0609020204030204" pitchFamily="49" charset="0"/>
              </a:rPr>
              <a:t>     </a:t>
            </a: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erpno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rcno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bmverid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ver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pid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pno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pname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unit</a:t>
            </a: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prdqty</a:t>
            </a:r>
            <a:r>
              <a:rPr lang="zh-TW" altLang="en-US" sz="1400" dirty="0">
                <a:latin typeface="Consolas" panose="020B0609020204030204" pitchFamily="49" charset="0"/>
              </a:rPr>
              <a:t>     </a:t>
            </a:r>
            <a:r>
              <a:rPr lang="en-US" altLang="zh-TW" sz="1400" dirty="0">
                <a:latin typeface="Consolas" panose="020B0609020204030204" pitchFamily="49" charset="0"/>
              </a:rPr>
              <a:t>//</a:t>
            </a:r>
            <a:r>
              <a:rPr lang="zh-TW" altLang="en-US" sz="1400" dirty="0">
                <a:latin typeface="Consolas" panose="020B0609020204030204" pitchFamily="49" charset="0"/>
              </a:rPr>
              <a:t> 工單生產數量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>
                <a:latin typeface="Consolas" panose="020B0609020204030204" pitchFamily="49" charset="0"/>
              </a:rPr>
              <a:t>qty</a:t>
            </a:r>
            <a:r>
              <a:rPr lang="zh-TW" altLang="en-US" sz="1400" dirty="0">
                <a:latin typeface="Consolas" panose="020B0609020204030204" pitchFamily="49" charset="0"/>
              </a:rPr>
              <a:t>        </a:t>
            </a:r>
            <a:r>
              <a:rPr lang="en-US" altLang="zh-TW" sz="1400" dirty="0">
                <a:latin typeface="Consolas" panose="020B0609020204030204" pitchFamily="49" charset="0"/>
              </a:rPr>
              <a:t>// </a:t>
            </a:r>
            <a:r>
              <a:rPr lang="zh-TW" altLang="en-US" sz="1400" dirty="0">
                <a:latin typeface="Consolas" panose="020B0609020204030204" pitchFamily="49" charset="0"/>
              </a:rPr>
              <a:t>良品數</a:t>
            </a:r>
            <a:endParaRPr lang="en-US" altLang="zh-TW" sz="1400" dirty="0">
              <a:latin typeface="Consolas" panose="020B0609020204030204" pitchFamily="49" charset="0"/>
            </a:endParaRPr>
          </a:p>
          <a:p>
            <a:r>
              <a:rPr lang="en-US" altLang="zh-TW" sz="1400" dirty="0" err="1">
                <a:latin typeface="Consolas" panose="020B0609020204030204" pitchFamily="49" charset="0"/>
              </a:rPr>
              <a:t>scrap_qty</a:t>
            </a:r>
            <a:r>
              <a:rPr lang="en-US" altLang="zh-TW" sz="1400" dirty="0">
                <a:latin typeface="Consolas" panose="020B0609020204030204" pitchFamily="49" charset="0"/>
              </a:rPr>
              <a:t>  // </a:t>
            </a:r>
            <a:r>
              <a:rPr lang="zh-TW" altLang="en-US" sz="1400" dirty="0">
                <a:latin typeface="Consolas" panose="020B0609020204030204" pitchFamily="49" charset="0"/>
              </a:rPr>
              <a:t>不良數</a:t>
            </a:r>
            <a:r>
              <a:rPr lang="en-US" altLang="zh-TW" sz="1400" dirty="0">
                <a:latin typeface="Consolas" panose="020B0609020204030204" pitchFamily="49" charset="0"/>
              </a:rPr>
              <a:t> </a:t>
            </a:r>
            <a:r>
              <a:rPr lang="zh-TW" altLang="zh-TW" sz="1400" dirty="0">
                <a:latin typeface="Consolas" panose="020B0609020204030204" pitchFamily="49" charset="0"/>
              </a:rPr>
              <a:t> </a:t>
            </a: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11BBB67A-C446-4C1C-8DFD-0D7A6740057D}"/>
              </a:ext>
            </a:extLst>
          </p:cNvPr>
          <p:cNvSpPr txBox="1"/>
          <p:nvPr/>
        </p:nvSpPr>
        <p:spPr>
          <a:xfrm>
            <a:off x="240195" y="4608073"/>
            <a:ext cx="2399909" cy="30777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23EE7CBB-FB1F-4F1A-A374-3CA48AEFCEE0}"/>
              </a:ext>
            </a:extLst>
          </p:cNvPr>
          <p:cNvSpPr txBox="1"/>
          <p:nvPr/>
        </p:nvSpPr>
        <p:spPr>
          <a:xfrm>
            <a:off x="240195" y="6055497"/>
            <a:ext cx="2399909" cy="307777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web/locator/option</a:t>
            </a:r>
          </a:p>
        </p:txBody>
      </p:sp>
      <p:sp>
        <p:nvSpPr>
          <p:cNvPr id="36" name="語音泡泡: 矩形 35">
            <a:extLst>
              <a:ext uri="{FF2B5EF4-FFF2-40B4-BE49-F238E27FC236}">
                <a16:creationId xmlns:a16="http://schemas.microsoft.com/office/drawing/2014/main" id="{5FA7FA42-5CBB-4D17-A770-E66BA37BEEB1}"/>
              </a:ext>
            </a:extLst>
          </p:cNvPr>
          <p:cNvSpPr/>
          <p:nvPr/>
        </p:nvSpPr>
        <p:spPr>
          <a:xfrm>
            <a:off x="324088" y="5315815"/>
            <a:ext cx="1263192" cy="466265"/>
          </a:xfrm>
          <a:prstGeom prst="wedgeRectCallout">
            <a:avLst>
              <a:gd name="adj1" fmla="val -19349"/>
              <a:gd name="adj2" fmla="val 10003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ysClr val="windowText" lastClr="000000"/>
                </a:solidFill>
              </a:rPr>
              <a:t>選倉後打</a:t>
            </a:r>
            <a:endParaRPr lang="en-US" altLang="zh-TW" dirty="0">
              <a:solidFill>
                <a:sysClr val="windowText" lastClr="000000"/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55EB9DA-82B4-4D39-94E1-8BCBA5282FD6}"/>
              </a:ext>
            </a:extLst>
          </p:cNvPr>
          <p:cNvSpPr/>
          <p:nvPr/>
        </p:nvSpPr>
        <p:spPr>
          <a:xfrm>
            <a:off x="3068820" y="4804184"/>
            <a:ext cx="2605840" cy="75273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DD74DE1-2335-405C-8B6B-2D8E4C089168}"/>
              </a:ext>
            </a:extLst>
          </p:cNvPr>
          <p:cNvSpPr/>
          <p:nvPr/>
        </p:nvSpPr>
        <p:spPr>
          <a:xfrm>
            <a:off x="5674660" y="4807801"/>
            <a:ext cx="2771756" cy="749115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128DB5D-0715-47BB-8C8B-D1076C0AF065}"/>
              </a:ext>
            </a:extLst>
          </p:cNvPr>
          <p:cNvSpPr/>
          <p:nvPr/>
        </p:nvSpPr>
        <p:spPr>
          <a:xfrm>
            <a:off x="3057553" y="6209738"/>
            <a:ext cx="2605840" cy="75273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CFCB267-D617-4BBD-9CB6-3DF3DBAE0056}"/>
              </a:ext>
            </a:extLst>
          </p:cNvPr>
          <p:cNvSpPr/>
          <p:nvPr/>
        </p:nvSpPr>
        <p:spPr>
          <a:xfrm>
            <a:off x="5663393" y="6213355"/>
            <a:ext cx="2771756" cy="749115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DC84C160-3F9A-467B-9B57-04D60158E58B}"/>
              </a:ext>
            </a:extLst>
          </p:cNvPr>
          <p:cNvSpPr txBox="1"/>
          <p:nvPr/>
        </p:nvSpPr>
        <p:spPr>
          <a:xfrm>
            <a:off x="451864" y="1263594"/>
            <a:ext cx="1348656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Order List</a:t>
            </a:r>
          </a:p>
        </p:txBody>
      </p:sp>
    </p:spTree>
    <p:extLst>
      <p:ext uri="{BB962C8B-B14F-4D97-AF65-F5344CB8AC3E}">
        <p14:creationId xmlns:p14="http://schemas.microsoft.com/office/powerpoint/2010/main" val="570640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144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2718396" y="144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1859413" y="39320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圖片 9">
            <a:extLst>
              <a:ext uri="{FF2B5EF4-FFF2-40B4-BE49-F238E27FC236}">
                <a16:creationId xmlns:a16="http://schemas.microsoft.com/office/drawing/2014/main" id="{6E0D6ECB-C80C-4F0E-A21A-12AE091F5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496" y="1102936"/>
            <a:ext cx="8115371" cy="5674501"/>
          </a:xfrm>
          <a:prstGeom prst="rect">
            <a:avLst/>
          </a:prstGeom>
        </p:spPr>
      </p:pic>
      <p:sp>
        <p:nvSpPr>
          <p:cNvPr id="13" name="矩形: 剪去對角角落 12">
            <a:extLst>
              <a:ext uri="{FF2B5EF4-FFF2-40B4-BE49-F238E27FC236}">
                <a16:creationId xmlns:a16="http://schemas.microsoft.com/office/drawing/2014/main" id="{8ADD935B-CC04-4A40-BDE0-E7DBA292B12E}"/>
              </a:ext>
            </a:extLst>
          </p:cNvPr>
          <p:cNvSpPr/>
          <p:nvPr/>
        </p:nvSpPr>
        <p:spPr>
          <a:xfrm>
            <a:off x="2700780" y="2303448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148CA58-9661-4937-9CB8-68865AD73126}"/>
              </a:ext>
            </a:extLst>
          </p:cNvPr>
          <p:cNvSpPr/>
          <p:nvPr/>
        </p:nvSpPr>
        <p:spPr>
          <a:xfrm>
            <a:off x="2700780" y="265080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900869-63DC-4B9B-B6C8-825B6F748A10}"/>
              </a:ext>
            </a:extLst>
          </p:cNvPr>
          <p:cNvSpPr/>
          <p:nvPr/>
        </p:nvSpPr>
        <p:spPr>
          <a:xfrm>
            <a:off x="2700780" y="342618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7FA433C-6CF8-43D8-9D62-CE6281567AC6}"/>
              </a:ext>
            </a:extLst>
          </p:cNvPr>
          <p:cNvSpPr/>
          <p:nvPr/>
        </p:nvSpPr>
        <p:spPr>
          <a:xfrm>
            <a:off x="5277517" y="2650801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12881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37796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點下新增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3754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F1B2A37D-23A8-4191-B01A-9BAA6283C51C}"/>
              </a:ext>
            </a:extLst>
          </p:cNvPr>
          <p:cNvSpPr/>
          <p:nvPr/>
        </p:nvSpPr>
        <p:spPr>
          <a:xfrm>
            <a:off x="2397392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EE67F291-CFD0-4BB1-BB14-8979F03B2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496" y="1102936"/>
            <a:ext cx="8115371" cy="567450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50666FC1-0A05-4AFB-9721-C1742FB9626C}"/>
              </a:ext>
            </a:extLst>
          </p:cNvPr>
          <p:cNvSpPr/>
          <p:nvPr/>
        </p:nvSpPr>
        <p:spPr>
          <a:xfrm flipH="1" flipV="1">
            <a:off x="8568963" y="4402317"/>
            <a:ext cx="1112364" cy="3676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4200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679FF4D-8FA2-4CF9-BCCC-6E1AB68D3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637" y="1093337"/>
            <a:ext cx="8115371" cy="5674501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531199" y="12881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672216" y="37796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385619" y="126343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en-US" altLang="zh-TW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493982" y="375493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5C94E991-D497-4B38-A530-4316C0107671}"/>
              </a:ext>
            </a:extLst>
          </p:cNvPr>
          <p:cNvSpPr/>
          <p:nvPr/>
        </p:nvSpPr>
        <p:spPr>
          <a:xfrm>
            <a:off x="5475267" y="6042581"/>
            <a:ext cx="1227191" cy="5854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BFFE0F3E-37AC-4F3F-88A3-4EC55CCAAB27}"/>
              </a:ext>
            </a:extLst>
          </p:cNvPr>
          <p:cNvSpPr/>
          <p:nvPr/>
        </p:nvSpPr>
        <p:spPr>
          <a:xfrm>
            <a:off x="2418730" y="12881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048A08C-4E52-4726-8E00-50A043657BB9}"/>
              </a:ext>
            </a:extLst>
          </p:cNvPr>
          <p:cNvSpPr txBox="1"/>
          <p:nvPr/>
        </p:nvSpPr>
        <p:spPr>
          <a:xfrm>
            <a:off x="2167541" y="785560"/>
            <a:ext cx="2077330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web/stocking/combo</a:t>
            </a:r>
          </a:p>
        </p:txBody>
      </p:sp>
    </p:spTree>
    <p:extLst>
      <p:ext uri="{BB962C8B-B14F-4D97-AF65-F5344CB8AC3E}">
        <p14:creationId xmlns:p14="http://schemas.microsoft.com/office/powerpoint/2010/main" val="180406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971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819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web/stocking/combo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814883"/>
              </p:ext>
            </p:extLst>
          </p:nvPr>
        </p:nvGraphicFramePr>
        <p:xfrm>
          <a:off x="0" y="1920204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ShippingEventDetail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入庫一律為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true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先為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入庫一律為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入庫一律為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395</Words>
  <Application>Microsoft Office PowerPoint</Application>
  <PresentationFormat>寬螢幕</PresentationFormat>
  <Paragraphs>127</Paragraphs>
  <Slides>9</Slides>
  <Notes>0</Notes>
  <HiddenSlides>1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145</cp:revision>
  <dcterms:created xsi:type="dcterms:W3CDTF">2026-04-27T07:53:38Z</dcterms:created>
  <dcterms:modified xsi:type="dcterms:W3CDTF">2026-07-24T01:17:34Z</dcterms:modified>
</cp:coreProperties>
</file>