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85" r:id="rId5"/>
    <p:sldId id="293" r:id="rId6"/>
    <p:sldId id="294" r:id="rId7"/>
    <p:sldId id="292" r:id="rId8"/>
    <p:sldId id="289" r:id="rId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90" autoAdjust="0"/>
  </p:normalViewPr>
  <p:slideViewPr>
    <p:cSldViewPr snapToGrid="0">
      <p:cViewPr>
        <p:scale>
          <a:sx n="75" d="100"/>
          <a:sy n="75" d="100"/>
        </p:scale>
        <p:origin x="946" y="1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2026/7/20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BB581D37-A902-4BCF-AFB2-F452AB9F5C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984" y="1017700"/>
            <a:ext cx="8782797" cy="5840300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9118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2026/07/17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收料作業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sp>
        <p:nvSpPr>
          <p:cNvPr id="9" name="矩形: 剪去對角角落 8">
            <a:extLst>
              <a:ext uri="{FF2B5EF4-FFF2-40B4-BE49-F238E27FC236}">
                <a16:creationId xmlns:a16="http://schemas.microsoft.com/office/drawing/2014/main" id="{2481331A-6BEA-4D0B-8039-F22460D58F0D}"/>
              </a:ext>
            </a:extLst>
          </p:cNvPr>
          <p:cNvSpPr/>
          <p:nvPr/>
        </p:nvSpPr>
        <p:spPr>
          <a:xfrm>
            <a:off x="2710207" y="2303015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382E23-2D79-4C6E-AD0B-A83DA1AE4CC4}"/>
              </a:ext>
            </a:extLst>
          </p:cNvPr>
          <p:cNvSpPr/>
          <p:nvPr/>
        </p:nvSpPr>
        <p:spPr>
          <a:xfrm>
            <a:off x="2710207" y="265036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C0B554F-9EB9-4784-94E9-9B5F3E09A334}"/>
              </a:ext>
            </a:extLst>
          </p:cNvPr>
          <p:cNvSpPr/>
          <p:nvPr/>
        </p:nvSpPr>
        <p:spPr>
          <a:xfrm>
            <a:off x="5296371" y="2650367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4D7A101-44F9-43FC-920A-CC5E9B4544D9}"/>
              </a:ext>
            </a:extLst>
          </p:cNvPr>
          <p:cNvSpPr/>
          <p:nvPr/>
        </p:nvSpPr>
        <p:spPr>
          <a:xfrm>
            <a:off x="8067772" y="2649967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supplyId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3F5D54F-EFB4-42CB-B3B5-B46221D324C1}"/>
              </a:ext>
            </a:extLst>
          </p:cNvPr>
          <p:cNvSpPr/>
          <p:nvPr/>
        </p:nvSpPr>
        <p:spPr>
          <a:xfrm>
            <a:off x="2073898" y="3429000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7A3B378-3E66-4458-B2AA-7BD3ACD1A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748" y="815301"/>
            <a:ext cx="5313245" cy="589598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E5266442-9132-4206-93A9-473CAC0AE4F7}"/>
              </a:ext>
            </a:extLst>
          </p:cNvPr>
          <p:cNvSpPr/>
          <p:nvPr/>
        </p:nvSpPr>
        <p:spPr>
          <a:xfrm>
            <a:off x="3622247" y="6042699"/>
            <a:ext cx="4880729" cy="4836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備註 </a:t>
            </a:r>
            <a:r>
              <a:rPr lang="en-US" altLang="zh-TW" dirty="0">
                <a:solidFill>
                  <a:sysClr val="windowText" lastClr="000000"/>
                </a:solidFill>
              </a:rPr>
              <a:t>:</a:t>
            </a:r>
            <a:r>
              <a:rPr lang="zh-TW" altLang="en-US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D0DCD7C-961F-448A-BF07-42DB403ABBEF}"/>
              </a:ext>
            </a:extLst>
          </p:cNvPr>
          <p:cNvSpPr txBox="1"/>
          <p:nvPr/>
        </p:nvSpPr>
        <p:spPr>
          <a:xfrm>
            <a:off x="556181" y="1819953"/>
            <a:ext cx="2726156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web/record/part/summary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9270549-9657-48A8-BA19-0747D5D7C450}"/>
              </a:ext>
            </a:extLst>
          </p:cNvPr>
          <p:cNvSpPr txBox="1"/>
          <p:nvPr/>
        </p:nvSpPr>
        <p:spPr>
          <a:xfrm>
            <a:off x="556181" y="2900997"/>
            <a:ext cx="2726156" cy="30777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web/record/part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0FB930-E0AA-42C3-8324-5453716E06A8}"/>
              </a:ext>
            </a:extLst>
          </p:cNvPr>
          <p:cNvSpPr/>
          <p:nvPr/>
        </p:nvSpPr>
        <p:spPr>
          <a:xfrm>
            <a:off x="3528845" y="1649691"/>
            <a:ext cx="5087253" cy="57233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3F1AA64-FB89-48EC-B3CF-E1A60E7142EB}"/>
              </a:ext>
            </a:extLst>
          </p:cNvPr>
          <p:cNvSpPr/>
          <p:nvPr/>
        </p:nvSpPr>
        <p:spPr>
          <a:xfrm>
            <a:off x="3528845" y="2411200"/>
            <a:ext cx="5087253" cy="162347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967A7B9-BB79-4612-A62D-31AEAFFFB790}"/>
              </a:ext>
            </a:extLst>
          </p:cNvPr>
          <p:cNvSpPr/>
          <p:nvPr/>
        </p:nvSpPr>
        <p:spPr>
          <a:xfrm>
            <a:off x="8753988" y="1649691"/>
            <a:ext cx="3438012" cy="57503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[</a:t>
            </a:r>
            <a:r>
              <a:rPr lang="en-US" altLang="zh-TW" dirty="0" err="1">
                <a:solidFill>
                  <a:schemeClr val="tx1"/>
                </a:solidFill>
              </a:rPr>
              <a:t>pno</a:t>
            </a:r>
            <a:r>
              <a:rPr lang="en-US" altLang="zh-TW" dirty="0">
                <a:solidFill>
                  <a:schemeClr val="tx1"/>
                </a:solidFill>
              </a:rPr>
              <a:t>] –[</a:t>
            </a:r>
            <a:r>
              <a:rPr lang="en-US" altLang="zh-TW" dirty="0" err="1">
                <a:solidFill>
                  <a:schemeClr val="tx1"/>
                </a:solidFill>
              </a:rPr>
              <a:t>pname</a:t>
            </a:r>
            <a:r>
              <a:rPr lang="en-US" altLang="zh-TW" dirty="0">
                <a:solidFill>
                  <a:schemeClr val="tx1"/>
                </a:solidFill>
              </a:rPr>
              <a:t>] (</a:t>
            </a:r>
            <a:r>
              <a:rPr lang="zh-TW" altLang="en-US" dirty="0">
                <a:solidFill>
                  <a:schemeClr val="tx1"/>
                </a:solidFill>
              </a:rPr>
              <a:t>總庫存</a:t>
            </a:r>
            <a:r>
              <a:rPr lang="en-US" altLang="zh-TW" dirty="0">
                <a:solidFill>
                  <a:schemeClr val="tx1"/>
                </a:solidFill>
              </a:rPr>
              <a:t>: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[qty])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3F49D0A-55FF-4C18-89F0-8CC5839C8EE9}"/>
              </a:ext>
            </a:extLst>
          </p:cNvPr>
          <p:cNvSpPr/>
          <p:nvPr/>
        </p:nvSpPr>
        <p:spPr>
          <a:xfrm>
            <a:off x="3962400" y="2746937"/>
            <a:ext cx="914400" cy="2336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bchno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64336A4-F062-4DED-93E4-CF3AA651484D}"/>
              </a:ext>
            </a:extLst>
          </p:cNvPr>
          <p:cNvSpPr/>
          <p:nvPr/>
        </p:nvSpPr>
        <p:spPr>
          <a:xfrm>
            <a:off x="5218702" y="2746937"/>
            <a:ext cx="1080497" cy="2336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warehouseNo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A88E2D6-B11B-41A2-A96F-3A072A78A44B}"/>
              </a:ext>
            </a:extLst>
          </p:cNvPr>
          <p:cNvSpPr/>
          <p:nvPr/>
        </p:nvSpPr>
        <p:spPr>
          <a:xfrm>
            <a:off x="6377151" y="2746937"/>
            <a:ext cx="1080497" cy="2336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locatorNo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6466BF1-4CF5-4D8F-A64D-8CA048B31333}"/>
              </a:ext>
            </a:extLst>
          </p:cNvPr>
          <p:cNvSpPr/>
          <p:nvPr/>
        </p:nvSpPr>
        <p:spPr>
          <a:xfrm>
            <a:off x="7574577" y="2746937"/>
            <a:ext cx="1080497" cy="2336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qty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56563F99-6917-4F3C-BE32-3660045EB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984" y="1017700"/>
            <a:ext cx="8782797" cy="5840300"/>
          </a:xfrm>
          <a:prstGeom prst="rect">
            <a:avLst/>
          </a:prstGeom>
        </p:spPr>
      </p:pic>
      <p:sp>
        <p:nvSpPr>
          <p:cNvPr id="10" name="矩形: 剪去對角角落 9">
            <a:extLst>
              <a:ext uri="{FF2B5EF4-FFF2-40B4-BE49-F238E27FC236}">
                <a16:creationId xmlns:a16="http://schemas.microsoft.com/office/drawing/2014/main" id="{B9573531-F417-40F7-A108-A6B6A8610E69}"/>
              </a:ext>
            </a:extLst>
          </p:cNvPr>
          <p:cNvSpPr/>
          <p:nvPr/>
        </p:nvSpPr>
        <p:spPr>
          <a:xfrm>
            <a:off x="2710207" y="2303015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B883A75-386B-4292-8EB3-3B188D334871}"/>
              </a:ext>
            </a:extLst>
          </p:cNvPr>
          <p:cNvSpPr/>
          <p:nvPr/>
        </p:nvSpPr>
        <p:spPr>
          <a:xfrm>
            <a:off x="2710207" y="265036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238383B-043E-4B35-BAF7-696378D866F8}"/>
              </a:ext>
            </a:extLst>
          </p:cNvPr>
          <p:cNvSpPr/>
          <p:nvPr/>
        </p:nvSpPr>
        <p:spPr>
          <a:xfrm>
            <a:off x="5296371" y="2650367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7CD62B3-8260-4060-BE66-8FCC96D1E98B}"/>
              </a:ext>
            </a:extLst>
          </p:cNvPr>
          <p:cNvSpPr/>
          <p:nvPr/>
        </p:nvSpPr>
        <p:spPr>
          <a:xfrm>
            <a:off x="8067772" y="2649967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custId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7D24F8B-1D43-4746-83FA-81E0FE7C73B0}"/>
              </a:ext>
            </a:extLst>
          </p:cNvPr>
          <p:cNvSpPr/>
          <p:nvPr/>
        </p:nvSpPr>
        <p:spPr>
          <a:xfrm>
            <a:off x="2073898" y="3429000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1440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4632037" y="1440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E90C5DF5-EE88-D1A5-4CC5-4A6B74980B27}"/>
              </a:ext>
            </a:extLst>
          </p:cNvPr>
          <p:cNvCxnSpPr>
            <a:cxnSpLocks/>
          </p:cNvCxnSpPr>
          <p:nvPr/>
        </p:nvCxnSpPr>
        <p:spPr>
          <a:xfrm>
            <a:off x="1782618" y="39320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0DE62A48-78BA-D6FB-A043-5612F5C2488F}"/>
              </a:ext>
            </a:extLst>
          </p:cNvPr>
          <p:cNvSpPr/>
          <p:nvPr/>
        </p:nvSpPr>
        <p:spPr>
          <a:xfrm>
            <a:off x="2519568" y="144051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3773054" y="39320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60801A32-A36A-4A43-BBE5-670E3F657144}"/>
              </a:ext>
            </a:extLst>
          </p:cNvPr>
          <p:cNvSpPr txBox="1"/>
          <p:nvPr/>
        </p:nvSpPr>
        <p:spPr>
          <a:xfrm>
            <a:off x="1786860" y="783004"/>
            <a:ext cx="2277902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>
                <a:latin typeface="Consolas" panose="020B0609020204030204" pitchFamily="49" charset="0"/>
              </a:rPr>
              <a:t>web/customer/option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F61F710-9987-4481-A777-0A3D15203EB8}"/>
              </a:ext>
            </a:extLst>
          </p:cNvPr>
          <p:cNvSpPr/>
          <p:nvPr/>
        </p:nvSpPr>
        <p:spPr>
          <a:xfrm>
            <a:off x="7308994" y="2303015"/>
            <a:ext cx="2890808" cy="804152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A59C5343-2448-4298-8145-B8F7188B9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984" y="1017700"/>
            <a:ext cx="8782797" cy="5840300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531199" y="12881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418730" y="12881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672216" y="37796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1263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點下完成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3754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字方塊 8">
            <a:extLst>
              <a:ext uri="{FF2B5EF4-FFF2-40B4-BE49-F238E27FC236}">
                <a16:creationId xmlns:a16="http://schemas.microsoft.com/office/drawing/2014/main" id="{0A8F9277-0C7D-C6D2-35E7-AEB96F8B83B9}"/>
              </a:ext>
            </a:extLst>
          </p:cNvPr>
          <p:cNvSpPr txBox="1"/>
          <p:nvPr/>
        </p:nvSpPr>
        <p:spPr>
          <a:xfrm>
            <a:off x="1786860" y="820717"/>
            <a:ext cx="2277902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>
                <a:latin typeface="Consolas" panose="020B0609020204030204" pitchFamily="49" charset="0"/>
              </a:rPr>
              <a:t>web/shipping/combo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0E0BC77-F110-432F-80AD-299927C86F50}"/>
              </a:ext>
            </a:extLst>
          </p:cNvPr>
          <p:cNvSpPr/>
          <p:nvPr/>
        </p:nvSpPr>
        <p:spPr>
          <a:xfrm>
            <a:off x="5200961" y="6014300"/>
            <a:ext cx="1492070" cy="7111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web/record/part/summary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022870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13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web/record/part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266801"/>
              </p:ext>
            </p:extLst>
          </p:nvPr>
        </p:nvGraphicFramePr>
        <p:xfrm>
          <a:off x="0" y="2001046"/>
          <a:ext cx="12192002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invtryid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87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web/customer/option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737420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contactName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contactNumber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0332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web/shipping/combo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472558"/>
              </p:ext>
            </p:extLst>
          </p:nvPr>
        </p:nvGraphicFramePr>
        <p:xfrm>
          <a:off x="0" y="1920204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ShippingEventDetail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出貨一律為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false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出貨一律為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出貨一律為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出貨一律為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客戶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出貨一律為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425</Words>
  <Application>Microsoft Office PowerPoint</Application>
  <PresentationFormat>寬螢幕</PresentationFormat>
  <Paragraphs>126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5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119</cp:revision>
  <dcterms:created xsi:type="dcterms:W3CDTF">2026-04-27T07:53:38Z</dcterms:created>
  <dcterms:modified xsi:type="dcterms:W3CDTF">2026-07-20T03:54:21Z</dcterms:modified>
</cp:coreProperties>
</file>