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2" r:id="rId3"/>
    <p:sldId id="280" r:id="rId4"/>
    <p:sldId id="285" r:id="rId5"/>
    <p:sldId id="295" r:id="rId6"/>
    <p:sldId id="296" r:id="rId7"/>
    <p:sldId id="294" r:id="rId8"/>
    <p:sldId id="289" r:id="rId9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90" autoAdjust="0"/>
  </p:normalViewPr>
  <p:slideViewPr>
    <p:cSldViewPr snapToGrid="0">
      <p:cViewPr varScale="1">
        <p:scale>
          <a:sx n="81" d="100"/>
          <a:sy n="81" d="100"/>
        </p:scale>
        <p:origin x="725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F0F6884-4C53-BA08-9477-978CF3EFA64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025C17AB-9F60-7442-CACB-EC59E07C46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8537DC16-5930-5011-C4EA-0A95FB89D9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2026/7/21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0C628C6D-0C3E-B567-3023-DB96ADB671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9DB3B0C8-AE60-C725-DF4D-8EBBF880F5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852758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9DAE007-D3A0-D6CD-C2FA-8358E6C9D7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8DB19024-5204-1BE7-9BA3-9BDC42D3BB1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BD9C5233-C888-0E62-68A6-1E3A40C81F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2026/7/21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9D2742FE-E485-6AD5-A894-5995E45F6A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BE54365-7BF4-2006-0086-4C1D9798E2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131370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2E8A50B8-713C-FD81-800F-1B28AC13D6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3C8DC84A-8766-C0B6-DB8C-D73915EE324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E7267D9-7D3C-A7C8-0467-D0279ACC17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2026/7/21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A249B984-3739-AB86-F90F-6C804C38B3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DE6E833E-54B7-461D-FF02-2A5F9D6B44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718442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74168D1-52B6-F075-A3FC-464267FFA5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C30F859-1540-85B2-3B0A-2FA7A610E1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910A26E-B9CA-F74F-B684-B20DBA7B02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2026/7/21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831E4F07-A4B2-7191-1BF9-A97C5331CC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B592908-6080-BC30-86CD-A3D5F47CB3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160042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4A914E0-A712-F815-1E0B-6CDC238A79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F0B24746-5FD0-D13B-1BC8-B9B329C1C7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49D9D6D2-4BF6-EAE3-9D03-A0AEC77F8B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2026/7/21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E6C94406-BFA3-A203-4004-D8B31F0CE8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95E3FF13-6A70-8D4A-291B-DC0A05C07A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32411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5D9F1AB-993A-7151-A457-D4F388C892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E3F9FE95-FE99-2C18-1A84-CCF9DF2BD9F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F7CCBDEE-0C90-463B-0F4C-119CC18682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DB904A7E-6F09-87CC-715C-CAD287C215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2026/7/21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0C2F8027-40DA-C4FB-99D1-1420431DB5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43B713A8-FA08-D29A-E761-42A9A9A340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512443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EFC8E28-959A-3E43-DFE8-862C44C83B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E1918FB2-93F7-AAC8-B119-EF5827785A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EC501D35-3654-A306-1A84-E8B414CD30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9B3807A3-CA68-2A06-AE54-C02CEC6C009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9DC8E9A1-47E2-BB49-35E6-C22837FE9C5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3F3AC5E0-43D0-7C6B-12D1-15EFCD8261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2026/7/21</a:t>
            </a:fld>
            <a:endParaRPr lang="zh-TW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25641BA3-D4AD-74F7-D851-FD157F9D3A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A158BE76-29CC-8869-1BDE-B914BE609B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11436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BA72EF1-8B24-F82C-A8C9-4FE4F31EEC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C123D2C5-E53D-4EEF-38B7-EBEF9C2B31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2026/7/21</a:t>
            </a:fld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2603814D-785F-F795-0AA7-386491E29D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C421A427-9ACA-32E7-3115-B31505F9D5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372479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73B7D51A-019A-2115-C6E0-7C1228D335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2026/7/21</a:t>
            </a:fld>
            <a:endParaRPr lang="zh-TW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F3B4D577-C192-39A3-E50A-8E1A815E7D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0248ABC3-655F-20FC-DF7D-CA3241EF29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274200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13E3164-8377-08C5-09FF-6FA56BFA80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41A594B-879B-AB51-6452-6926A51C83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02CBFA96-DFD0-C808-15B1-104E901B38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08FB9408-C3E7-D676-DFB2-78F2E1BD4C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2026/7/21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4F5094FC-E44D-0AA3-BA7C-6DABFD7E40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13D1354E-0C06-EA1C-D1F2-8C936EECF2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090648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5D655E7-CBF5-CE7E-2994-3994A2E9F1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68D2FC47-D53E-9192-F89A-2A1B56D9230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35C552A6-973F-0C58-4388-04DF9F3F7E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7E05B079-C8FF-41F1-C63D-DE0F7F885C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2026/7/21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CE6DB19D-E5A7-CD68-A6C5-BE062B28AC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33F48372-F7F1-29CC-D1F6-DC3FC9B254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281228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F5F04676-B333-9F61-6A9C-E12DC3CA8D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53930854-45CB-5DCC-91A3-32E4FFD329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93D6ED0E-7C1E-CF1B-0EA9-60AD16BD9E1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2FDB700-1332-4C70-A27F-6AC024CE2471}" type="datetimeFigureOut">
              <a:rPr lang="zh-TW" altLang="en-US" smtClean="0"/>
              <a:t>2026/7/21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68433438-9998-1894-36EF-7DFE2C46B6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2E896B2-E6FC-069C-BA42-AE313CAE2BE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351738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>
            <a:extLst>
              <a:ext uri="{FF2B5EF4-FFF2-40B4-BE49-F238E27FC236}">
                <a16:creationId xmlns:a16="http://schemas.microsoft.com/office/drawing/2014/main" id="{634BE8B8-B238-43F5-BB37-029DD8820F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2797" y="1295178"/>
            <a:ext cx="7246405" cy="5445633"/>
          </a:xfrm>
          <a:prstGeom prst="rect">
            <a:avLst/>
          </a:prstGeom>
        </p:spPr>
      </p:pic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C4463B9A-8028-69AB-D6D4-B037618C2C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8945620"/>
              </p:ext>
            </p:extLst>
          </p:nvPr>
        </p:nvGraphicFramePr>
        <p:xfrm>
          <a:off x="341746" y="117189"/>
          <a:ext cx="11092872" cy="74168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072024">
                  <a:extLst>
                    <a:ext uri="{9D8B030D-6E8A-4147-A177-3AD203B41FA5}">
                      <a16:colId xmlns:a16="http://schemas.microsoft.com/office/drawing/2014/main" val="4072330754"/>
                    </a:ext>
                  </a:extLst>
                </a:gridCol>
                <a:gridCol w="2072024">
                  <a:extLst>
                    <a:ext uri="{9D8B030D-6E8A-4147-A177-3AD203B41FA5}">
                      <a16:colId xmlns:a16="http://schemas.microsoft.com/office/drawing/2014/main" val="35504590"/>
                    </a:ext>
                  </a:extLst>
                </a:gridCol>
                <a:gridCol w="2072024">
                  <a:extLst>
                    <a:ext uri="{9D8B030D-6E8A-4147-A177-3AD203B41FA5}">
                      <a16:colId xmlns:a16="http://schemas.microsoft.com/office/drawing/2014/main" val="1438851952"/>
                    </a:ext>
                  </a:extLst>
                </a:gridCol>
                <a:gridCol w="4876800">
                  <a:extLst>
                    <a:ext uri="{9D8B030D-6E8A-4147-A177-3AD203B41FA5}">
                      <a16:colId xmlns:a16="http://schemas.microsoft.com/office/drawing/2014/main" val="37628706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Date</a:t>
                      </a:r>
                      <a:endParaRPr lang="zh-TW" altLang="en-US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App / Web</a:t>
                      </a:r>
                      <a:endParaRPr lang="zh-TW" altLang="en-US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Protocol</a:t>
                      </a:r>
                      <a:endParaRPr lang="zh-TW" altLang="en-US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description</a:t>
                      </a:r>
                      <a:endParaRPr lang="zh-TW" altLang="en-US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0623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2026/07/17</a:t>
                      </a:r>
                      <a:endParaRPr lang="zh-TW" altLang="en-US" sz="1400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Web</a:t>
                      </a:r>
                      <a:endParaRPr lang="zh-TW" altLang="en-US" sz="1400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Api</a:t>
                      </a:r>
                      <a:endParaRPr lang="zh-TW" altLang="en-US" sz="1400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TW" altLang="en-US" sz="1400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倉庫發料作業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21203674"/>
                  </a:ext>
                </a:extLst>
              </a:tr>
            </a:tbl>
          </a:graphicData>
        </a:graphic>
      </p:graphicFrame>
      <p:sp>
        <p:nvSpPr>
          <p:cNvPr id="14" name="矩形: 剪去對角角落 13">
            <a:extLst>
              <a:ext uri="{FF2B5EF4-FFF2-40B4-BE49-F238E27FC236}">
                <a16:creationId xmlns:a16="http://schemas.microsoft.com/office/drawing/2014/main" id="{1F6CFC77-148E-4D23-9882-EEF12713C94D}"/>
              </a:ext>
            </a:extLst>
          </p:cNvPr>
          <p:cNvSpPr/>
          <p:nvPr/>
        </p:nvSpPr>
        <p:spPr>
          <a:xfrm>
            <a:off x="7951510" y="2208747"/>
            <a:ext cx="914400" cy="292230"/>
          </a:xfrm>
          <a:prstGeom prst="snip2DiagRect">
            <a:avLst>
              <a:gd name="adj1" fmla="val 50000"/>
              <a:gd name="adj2" fmla="val 16667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100" dirty="0">
                <a:solidFill>
                  <a:sysClr val="windowText" lastClr="000000"/>
                </a:solidFill>
              </a:rPr>
              <a:t>可選填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43966846-BEBD-47F0-AC2D-241A3D76AA73}"/>
              </a:ext>
            </a:extLst>
          </p:cNvPr>
          <p:cNvSpPr/>
          <p:nvPr/>
        </p:nvSpPr>
        <p:spPr>
          <a:xfrm>
            <a:off x="7951510" y="2556100"/>
            <a:ext cx="1414021" cy="30165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>
                <a:solidFill>
                  <a:schemeClr val="tx1"/>
                </a:solidFill>
              </a:rPr>
              <a:t>invEventNo</a:t>
            </a:r>
            <a:endParaRPr lang="zh-TW" altLang="en-US" sz="1100" dirty="0">
              <a:solidFill>
                <a:schemeClr val="tx1"/>
              </a:solidFill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C646DCB1-A48E-4D2F-A2E8-9F5FF3D7243D}"/>
              </a:ext>
            </a:extLst>
          </p:cNvPr>
          <p:cNvSpPr/>
          <p:nvPr/>
        </p:nvSpPr>
        <p:spPr>
          <a:xfrm>
            <a:off x="2884603" y="3867165"/>
            <a:ext cx="1414021" cy="30165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>
                <a:solidFill>
                  <a:schemeClr val="tx1"/>
                </a:solidFill>
              </a:rPr>
              <a:t>createRemark</a:t>
            </a:r>
            <a:endParaRPr lang="zh-TW" altLang="en-US" sz="1100" dirty="0">
              <a:solidFill>
                <a:schemeClr val="tx1"/>
              </a:solidFill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774801F3-0509-4308-BE80-30565BE24AAD}"/>
              </a:ext>
            </a:extLst>
          </p:cNvPr>
          <p:cNvSpPr/>
          <p:nvPr/>
        </p:nvSpPr>
        <p:spPr>
          <a:xfrm>
            <a:off x="2798268" y="3196525"/>
            <a:ext cx="1414021" cy="30165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 dirty="0" err="1">
                <a:solidFill>
                  <a:schemeClr val="tx1"/>
                </a:solidFill>
              </a:rPr>
              <a:t>actionDt</a:t>
            </a:r>
            <a:endParaRPr lang="zh-TW" altLang="en-US" sz="11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94625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B308875F-94A7-881D-7C28-9FC0ADD85FB3}"/>
              </a:ext>
            </a:extLst>
          </p:cNvPr>
          <p:cNvSpPr/>
          <p:nvPr/>
        </p:nvSpPr>
        <p:spPr>
          <a:xfrm>
            <a:off x="0" y="0"/>
            <a:ext cx="12192000" cy="73890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新增 </a:t>
            </a:r>
            <a:r>
              <a:rPr lang="en-US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Dialog</a:t>
            </a:r>
            <a:endParaRPr lang="zh-TW" altLang="en-US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15" name="圖片 14">
            <a:extLst>
              <a:ext uri="{FF2B5EF4-FFF2-40B4-BE49-F238E27FC236}">
                <a16:creationId xmlns:a16="http://schemas.microsoft.com/office/drawing/2014/main" id="{866C91DC-FB00-4E8A-850A-0C3EEB7CB4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1312" y="2024062"/>
            <a:ext cx="6429375" cy="2809875"/>
          </a:xfrm>
          <a:prstGeom prst="rect">
            <a:avLst/>
          </a:prstGeom>
        </p:spPr>
      </p:pic>
      <p:sp>
        <p:nvSpPr>
          <p:cNvPr id="16" name="文字方塊 15">
            <a:extLst>
              <a:ext uri="{FF2B5EF4-FFF2-40B4-BE49-F238E27FC236}">
                <a16:creationId xmlns:a16="http://schemas.microsoft.com/office/drawing/2014/main" id="{5DBFC71E-FFFA-409C-9151-528C58879ECA}"/>
              </a:ext>
            </a:extLst>
          </p:cNvPr>
          <p:cNvSpPr txBox="1"/>
          <p:nvPr/>
        </p:nvSpPr>
        <p:spPr>
          <a:xfrm>
            <a:off x="311084" y="1716285"/>
            <a:ext cx="1800520" cy="307777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r>
              <a:rPr lang="en-US" altLang="zh-TW" sz="1400" dirty="0">
                <a:latin typeface="Consolas" panose="020B0609020204030204" pitchFamily="49" charset="0"/>
              </a:rPr>
              <a:t>web/record/part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69A14A67-5508-4321-9F01-7F82AA1A3027}"/>
              </a:ext>
            </a:extLst>
          </p:cNvPr>
          <p:cNvSpPr/>
          <p:nvPr/>
        </p:nvSpPr>
        <p:spPr>
          <a:xfrm>
            <a:off x="3044859" y="2997724"/>
            <a:ext cx="6183982" cy="1036947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6101B22B-1B54-4190-A97B-9E73792AE6FF}"/>
              </a:ext>
            </a:extLst>
          </p:cNvPr>
          <p:cNvSpPr/>
          <p:nvPr/>
        </p:nvSpPr>
        <p:spPr>
          <a:xfrm>
            <a:off x="2256076" y="2879888"/>
            <a:ext cx="1414021" cy="30165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>
                <a:solidFill>
                  <a:schemeClr val="tx1"/>
                </a:solidFill>
              </a:rPr>
              <a:t>warehouseNo</a:t>
            </a:r>
            <a:endParaRPr lang="zh-TW" altLang="en-US" sz="1100" dirty="0">
              <a:solidFill>
                <a:schemeClr val="tx1"/>
              </a:solidFill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0A0C4AE8-9CEC-4B91-AC8A-B0260F73E5DC}"/>
              </a:ext>
            </a:extLst>
          </p:cNvPr>
          <p:cNvSpPr/>
          <p:nvPr/>
        </p:nvSpPr>
        <p:spPr>
          <a:xfrm>
            <a:off x="2256075" y="3195687"/>
            <a:ext cx="1414021" cy="30165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>
                <a:solidFill>
                  <a:schemeClr val="tx1"/>
                </a:solidFill>
              </a:rPr>
              <a:t>warehouseName</a:t>
            </a:r>
            <a:endParaRPr lang="zh-TW" altLang="en-US" sz="1100" dirty="0">
              <a:solidFill>
                <a:schemeClr val="tx1"/>
              </a:solidFill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BEC088D7-2B7C-476A-AA93-71877C1637FC}"/>
              </a:ext>
            </a:extLst>
          </p:cNvPr>
          <p:cNvSpPr/>
          <p:nvPr/>
        </p:nvSpPr>
        <p:spPr>
          <a:xfrm>
            <a:off x="3732794" y="2865746"/>
            <a:ext cx="1414021" cy="30165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>
                <a:solidFill>
                  <a:schemeClr val="tx1"/>
                </a:solidFill>
              </a:rPr>
              <a:t>locatorNo</a:t>
            </a:r>
            <a:endParaRPr lang="zh-TW" altLang="en-US" sz="1100" dirty="0">
              <a:solidFill>
                <a:schemeClr val="tx1"/>
              </a:solidFill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B7560EE8-9FB3-4002-B5E5-792CEE95B6F4}"/>
              </a:ext>
            </a:extLst>
          </p:cNvPr>
          <p:cNvSpPr/>
          <p:nvPr/>
        </p:nvSpPr>
        <p:spPr>
          <a:xfrm>
            <a:off x="3732793" y="3181545"/>
            <a:ext cx="1414021" cy="30165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>
                <a:solidFill>
                  <a:schemeClr val="tx1"/>
                </a:solidFill>
              </a:rPr>
              <a:t>locatorName</a:t>
            </a:r>
            <a:endParaRPr lang="zh-TW" altLang="en-US" sz="1100" dirty="0">
              <a:solidFill>
                <a:schemeClr val="tx1"/>
              </a:solidFill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CBEA5BF4-8B6A-4B5F-AD85-2B4711E3DC18}"/>
              </a:ext>
            </a:extLst>
          </p:cNvPr>
          <p:cNvSpPr/>
          <p:nvPr/>
        </p:nvSpPr>
        <p:spPr>
          <a:xfrm>
            <a:off x="5310361" y="3127342"/>
            <a:ext cx="1414021" cy="30165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>
                <a:solidFill>
                  <a:schemeClr val="tx1"/>
                </a:solidFill>
              </a:rPr>
              <a:t>bchno</a:t>
            </a:r>
            <a:endParaRPr lang="zh-TW" altLang="en-US" sz="1100" dirty="0">
              <a:solidFill>
                <a:schemeClr val="tx1"/>
              </a:solidFill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3CBC7A74-C856-4CBB-BDD6-2ADD54214E74}"/>
              </a:ext>
            </a:extLst>
          </p:cNvPr>
          <p:cNvSpPr/>
          <p:nvPr/>
        </p:nvSpPr>
        <p:spPr>
          <a:xfrm>
            <a:off x="6787078" y="3127341"/>
            <a:ext cx="1414021" cy="30165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 dirty="0">
                <a:solidFill>
                  <a:schemeClr val="tx1"/>
                </a:solidFill>
              </a:rPr>
              <a:t>qty</a:t>
            </a:r>
            <a:endParaRPr lang="zh-TW" altLang="en-US" sz="11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78956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AC34A9-56BB-B476-0EC5-DD5C68FFB8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圓角 4">
            <a:extLst>
              <a:ext uri="{FF2B5EF4-FFF2-40B4-BE49-F238E27FC236}">
                <a16:creationId xmlns:a16="http://schemas.microsoft.com/office/drawing/2014/main" id="{6DE76B27-E5F7-761A-151B-F53B157AEFA4}"/>
              </a:ext>
            </a:extLst>
          </p:cNvPr>
          <p:cNvSpPr/>
          <p:nvPr/>
        </p:nvSpPr>
        <p:spPr>
          <a:xfrm>
            <a:off x="674255" y="144050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進入頁面</a:t>
            </a:r>
          </a:p>
        </p:txBody>
      </p:sp>
      <p:sp>
        <p:nvSpPr>
          <p:cNvPr id="6" name="矩形: 圓角 5">
            <a:extLst>
              <a:ext uri="{FF2B5EF4-FFF2-40B4-BE49-F238E27FC236}">
                <a16:creationId xmlns:a16="http://schemas.microsoft.com/office/drawing/2014/main" id="{AFDFE70E-5184-DBE3-4E62-54E90642D25A}"/>
              </a:ext>
            </a:extLst>
          </p:cNvPr>
          <p:cNvSpPr/>
          <p:nvPr/>
        </p:nvSpPr>
        <p:spPr>
          <a:xfrm>
            <a:off x="4632037" y="144050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完成</a:t>
            </a:r>
            <a:endParaRPr lang="zh-TW" altLang="en-US" sz="1200" dirty="0">
              <a:solidFill>
                <a:sysClr val="windowText" lastClr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8" name="直線單箭頭接點 7">
            <a:extLst>
              <a:ext uri="{FF2B5EF4-FFF2-40B4-BE49-F238E27FC236}">
                <a16:creationId xmlns:a16="http://schemas.microsoft.com/office/drawing/2014/main" id="{E90C5DF5-EE88-D1A5-4CC5-4A6B74980B27}"/>
              </a:ext>
            </a:extLst>
          </p:cNvPr>
          <p:cNvCxnSpPr>
            <a:cxnSpLocks/>
          </p:cNvCxnSpPr>
          <p:nvPr/>
        </p:nvCxnSpPr>
        <p:spPr>
          <a:xfrm>
            <a:off x="1782618" y="393200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平行四邊形 10">
            <a:extLst>
              <a:ext uri="{FF2B5EF4-FFF2-40B4-BE49-F238E27FC236}">
                <a16:creationId xmlns:a16="http://schemas.microsoft.com/office/drawing/2014/main" id="{0DE62A48-78BA-D6FB-A043-5612F5C2488F}"/>
              </a:ext>
            </a:extLst>
          </p:cNvPr>
          <p:cNvSpPr/>
          <p:nvPr/>
        </p:nvSpPr>
        <p:spPr>
          <a:xfrm>
            <a:off x="2519568" y="144051"/>
            <a:ext cx="1096469" cy="498298"/>
          </a:xfrm>
          <a:prstGeom prst="parallelogram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dirty="0"/>
              <a:t>API</a:t>
            </a:r>
            <a:endParaRPr lang="zh-TW" altLang="en-US" sz="1200" dirty="0"/>
          </a:p>
        </p:txBody>
      </p:sp>
      <p:cxnSp>
        <p:nvCxnSpPr>
          <p:cNvPr id="12" name="直線單箭頭接點 11">
            <a:extLst>
              <a:ext uri="{FF2B5EF4-FFF2-40B4-BE49-F238E27FC236}">
                <a16:creationId xmlns:a16="http://schemas.microsoft.com/office/drawing/2014/main" id="{164F1C9C-0C70-597B-ED0D-B8054D1955EB}"/>
              </a:ext>
            </a:extLst>
          </p:cNvPr>
          <p:cNvCxnSpPr>
            <a:cxnSpLocks/>
          </p:cNvCxnSpPr>
          <p:nvPr/>
        </p:nvCxnSpPr>
        <p:spPr>
          <a:xfrm>
            <a:off x="3773054" y="393200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9" name="圖片 18">
            <a:extLst>
              <a:ext uri="{FF2B5EF4-FFF2-40B4-BE49-F238E27FC236}">
                <a16:creationId xmlns:a16="http://schemas.microsoft.com/office/drawing/2014/main" id="{C5659008-9B1E-48C2-941B-FBBF1D18B6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2797" y="1295178"/>
            <a:ext cx="7246405" cy="5445633"/>
          </a:xfrm>
          <a:prstGeom prst="rect">
            <a:avLst/>
          </a:prstGeom>
        </p:spPr>
      </p:pic>
      <p:sp>
        <p:nvSpPr>
          <p:cNvPr id="20" name="文字方塊 19">
            <a:extLst>
              <a:ext uri="{FF2B5EF4-FFF2-40B4-BE49-F238E27FC236}">
                <a16:creationId xmlns:a16="http://schemas.microsoft.com/office/drawing/2014/main" id="{359C2313-780D-4270-BBE8-18A4CFF50145}"/>
              </a:ext>
            </a:extLst>
          </p:cNvPr>
          <p:cNvSpPr txBox="1"/>
          <p:nvPr/>
        </p:nvSpPr>
        <p:spPr>
          <a:xfrm>
            <a:off x="2167542" y="785560"/>
            <a:ext cx="1800520" cy="307777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r>
              <a:rPr lang="en-US" altLang="zh-TW" sz="1400" dirty="0">
                <a:latin typeface="Consolas" panose="020B0609020204030204" pitchFamily="49" charset="0"/>
              </a:rPr>
              <a:t>Order List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ECB6036-A30B-4DC4-8EBF-9FCE8328EE37}"/>
              </a:ext>
            </a:extLst>
          </p:cNvPr>
          <p:cNvSpPr/>
          <p:nvPr/>
        </p:nvSpPr>
        <p:spPr>
          <a:xfrm>
            <a:off x="2639506" y="2403834"/>
            <a:ext cx="1913640" cy="505879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182002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3B307A-27D7-D05E-D314-BE86F611A8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圓角 5">
            <a:extLst>
              <a:ext uri="{FF2B5EF4-FFF2-40B4-BE49-F238E27FC236}">
                <a16:creationId xmlns:a16="http://schemas.microsoft.com/office/drawing/2014/main" id="{482CFC54-4E8B-6144-C2F9-2FB04263238B}"/>
              </a:ext>
            </a:extLst>
          </p:cNvPr>
          <p:cNvSpPr/>
          <p:nvPr/>
        </p:nvSpPr>
        <p:spPr>
          <a:xfrm>
            <a:off x="4531199" y="128816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完成</a:t>
            </a:r>
            <a:endParaRPr lang="zh-TW" altLang="en-US" sz="1200" dirty="0">
              <a:solidFill>
                <a:sysClr val="windowText" lastClr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1" name="平行四邊形 10">
            <a:extLst>
              <a:ext uri="{FF2B5EF4-FFF2-40B4-BE49-F238E27FC236}">
                <a16:creationId xmlns:a16="http://schemas.microsoft.com/office/drawing/2014/main" id="{9D5AA689-E459-33D6-BE43-3B293282E834}"/>
              </a:ext>
            </a:extLst>
          </p:cNvPr>
          <p:cNvSpPr/>
          <p:nvPr/>
        </p:nvSpPr>
        <p:spPr>
          <a:xfrm>
            <a:off x="2418730" y="128817"/>
            <a:ext cx="1096469" cy="498298"/>
          </a:xfrm>
          <a:prstGeom prst="parallelogram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dirty="0"/>
              <a:t>API</a:t>
            </a:r>
            <a:endParaRPr lang="zh-TW" altLang="en-US" sz="1200" dirty="0"/>
          </a:p>
        </p:txBody>
      </p:sp>
      <p:cxnSp>
        <p:nvCxnSpPr>
          <p:cNvPr id="12" name="直線單箭頭接點 11">
            <a:extLst>
              <a:ext uri="{FF2B5EF4-FFF2-40B4-BE49-F238E27FC236}">
                <a16:creationId xmlns:a16="http://schemas.microsoft.com/office/drawing/2014/main" id="{CAF6586C-C44B-2C0E-69B7-5F9C0DC7B5EB}"/>
              </a:ext>
            </a:extLst>
          </p:cNvPr>
          <p:cNvCxnSpPr>
            <a:cxnSpLocks/>
          </p:cNvCxnSpPr>
          <p:nvPr/>
        </p:nvCxnSpPr>
        <p:spPr>
          <a:xfrm>
            <a:off x="3672216" y="377966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矩形: 圓角 2">
            <a:extLst>
              <a:ext uri="{FF2B5EF4-FFF2-40B4-BE49-F238E27FC236}">
                <a16:creationId xmlns:a16="http://schemas.microsoft.com/office/drawing/2014/main" id="{B742FA9D-F9F1-3B38-9915-D0EDF16920AB}"/>
              </a:ext>
            </a:extLst>
          </p:cNvPr>
          <p:cNvSpPr/>
          <p:nvPr/>
        </p:nvSpPr>
        <p:spPr>
          <a:xfrm>
            <a:off x="385619" y="126343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選擇單</a:t>
            </a:r>
          </a:p>
        </p:txBody>
      </p:sp>
      <p:cxnSp>
        <p:nvCxnSpPr>
          <p:cNvPr id="7" name="直線單箭頭接點 6">
            <a:extLst>
              <a:ext uri="{FF2B5EF4-FFF2-40B4-BE49-F238E27FC236}">
                <a16:creationId xmlns:a16="http://schemas.microsoft.com/office/drawing/2014/main" id="{27D58B8A-5CFF-E3FC-5E07-150EB1830A7C}"/>
              </a:ext>
            </a:extLst>
          </p:cNvPr>
          <p:cNvCxnSpPr>
            <a:cxnSpLocks/>
          </p:cNvCxnSpPr>
          <p:nvPr/>
        </p:nvCxnSpPr>
        <p:spPr>
          <a:xfrm>
            <a:off x="1493982" y="375493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圖片 12">
            <a:extLst>
              <a:ext uri="{FF2B5EF4-FFF2-40B4-BE49-F238E27FC236}">
                <a16:creationId xmlns:a16="http://schemas.microsoft.com/office/drawing/2014/main" id="{68DD5FE7-49A9-4841-BF09-C24763C74A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2797" y="1295178"/>
            <a:ext cx="7246405" cy="5445633"/>
          </a:xfrm>
          <a:prstGeom prst="rect">
            <a:avLst/>
          </a:prstGeom>
        </p:spPr>
      </p:pic>
      <p:sp>
        <p:nvSpPr>
          <p:cNvPr id="14" name="文字方塊 13">
            <a:extLst>
              <a:ext uri="{FF2B5EF4-FFF2-40B4-BE49-F238E27FC236}">
                <a16:creationId xmlns:a16="http://schemas.microsoft.com/office/drawing/2014/main" id="{FC123F55-323A-48E1-889C-F9A4C75B7F98}"/>
              </a:ext>
            </a:extLst>
          </p:cNvPr>
          <p:cNvSpPr txBox="1"/>
          <p:nvPr/>
        </p:nvSpPr>
        <p:spPr>
          <a:xfrm>
            <a:off x="2167542" y="785560"/>
            <a:ext cx="1800520" cy="307777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r>
              <a:rPr lang="en-US" altLang="zh-TW" sz="1400" dirty="0">
                <a:latin typeface="Consolas" panose="020B0609020204030204" pitchFamily="49" charset="0"/>
              </a:rPr>
              <a:t>Get </a:t>
            </a:r>
            <a:r>
              <a:rPr lang="en-US" altLang="zh-TW" sz="1400" dirty="0" err="1">
                <a:latin typeface="Consolas" panose="020B0609020204030204" pitchFamily="49" charset="0"/>
              </a:rPr>
              <a:t>bom</a:t>
            </a:r>
            <a:endParaRPr lang="en-US" altLang="zh-TW" sz="1400" dirty="0">
              <a:latin typeface="Consolas" panose="020B0609020204030204" pitchFamily="49" charset="0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5C94E991-D497-4B38-A530-4316C0107671}"/>
              </a:ext>
            </a:extLst>
          </p:cNvPr>
          <p:cNvSpPr/>
          <p:nvPr/>
        </p:nvSpPr>
        <p:spPr>
          <a:xfrm>
            <a:off x="2639505" y="4319382"/>
            <a:ext cx="6890993" cy="1753058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975297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3B307A-27D7-D05E-D314-BE86F611A8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圓角 5">
            <a:extLst>
              <a:ext uri="{FF2B5EF4-FFF2-40B4-BE49-F238E27FC236}">
                <a16:creationId xmlns:a16="http://schemas.microsoft.com/office/drawing/2014/main" id="{482CFC54-4E8B-6144-C2F9-2FB04263238B}"/>
              </a:ext>
            </a:extLst>
          </p:cNvPr>
          <p:cNvSpPr/>
          <p:nvPr/>
        </p:nvSpPr>
        <p:spPr>
          <a:xfrm>
            <a:off x="4531199" y="128816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完成</a:t>
            </a:r>
            <a:endParaRPr lang="zh-TW" altLang="en-US" sz="1200" dirty="0">
              <a:solidFill>
                <a:sysClr val="windowText" lastClr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12" name="直線單箭頭接點 11">
            <a:extLst>
              <a:ext uri="{FF2B5EF4-FFF2-40B4-BE49-F238E27FC236}">
                <a16:creationId xmlns:a16="http://schemas.microsoft.com/office/drawing/2014/main" id="{CAF6586C-C44B-2C0E-69B7-5F9C0DC7B5EB}"/>
              </a:ext>
            </a:extLst>
          </p:cNvPr>
          <p:cNvCxnSpPr>
            <a:cxnSpLocks/>
          </p:cNvCxnSpPr>
          <p:nvPr/>
        </p:nvCxnSpPr>
        <p:spPr>
          <a:xfrm>
            <a:off x="3672216" y="377966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矩形: 圓角 2">
            <a:extLst>
              <a:ext uri="{FF2B5EF4-FFF2-40B4-BE49-F238E27FC236}">
                <a16:creationId xmlns:a16="http://schemas.microsoft.com/office/drawing/2014/main" id="{B742FA9D-F9F1-3B38-9915-D0EDF16920AB}"/>
              </a:ext>
            </a:extLst>
          </p:cNvPr>
          <p:cNvSpPr/>
          <p:nvPr/>
        </p:nvSpPr>
        <p:spPr>
          <a:xfrm>
            <a:off x="385619" y="126343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點料</a:t>
            </a:r>
          </a:p>
        </p:txBody>
      </p:sp>
      <p:cxnSp>
        <p:nvCxnSpPr>
          <p:cNvPr id="7" name="直線單箭頭接點 6">
            <a:extLst>
              <a:ext uri="{FF2B5EF4-FFF2-40B4-BE49-F238E27FC236}">
                <a16:creationId xmlns:a16="http://schemas.microsoft.com/office/drawing/2014/main" id="{27D58B8A-5CFF-E3FC-5E07-150EB1830A7C}"/>
              </a:ext>
            </a:extLst>
          </p:cNvPr>
          <p:cNvCxnSpPr>
            <a:cxnSpLocks/>
          </p:cNvCxnSpPr>
          <p:nvPr/>
        </p:nvCxnSpPr>
        <p:spPr>
          <a:xfrm>
            <a:off x="1493982" y="375493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圖片 12">
            <a:extLst>
              <a:ext uri="{FF2B5EF4-FFF2-40B4-BE49-F238E27FC236}">
                <a16:creationId xmlns:a16="http://schemas.microsoft.com/office/drawing/2014/main" id="{68DD5FE7-49A9-4841-BF09-C24763C74A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2797" y="1295178"/>
            <a:ext cx="7246405" cy="5445633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id="{5C94E991-D497-4B38-A530-4316C0107671}"/>
              </a:ext>
            </a:extLst>
          </p:cNvPr>
          <p:cNvSpPr/>
          <p:nvPr/>
        </p:nvSpPr>
        <p:spPr>
          <a:xfrm>
            <a:off x="6787298" y="4901938"/>
            <a:ext cx="603315" cy="1065229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" name="矩形: 圓角 9">
            <a:extLst>
              <a:ext uri="{FF2B5EF4-FFF2-40B4-BE49-F238E27FC236}">
                <a16:creationId xmlns:a16="http://schemas.microsoft.com/office/drawing/2014/main" id="{F1B2A37D-23A8-4191-B01A-9BAA6283C51C}"/>
              </a:ext>
            </a:extLst>
          </p:cNvPr>
          <p:cNvSpPr/>
          <p:nvPr/>
        </p:nvSpPr>
        <p:spPr>
          <a:xfrm>
            <a:off x="2397392" y="126343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新增</a:t>
            </a:r>
            <a:r>
              <a:rPr lang="en-US" altLang="zh-TW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dialog</a:t>
            </a:r>
            <a:endParaRPr lang="zh-TW" altLang="en-US" sz="1200" dirty="0">
              <a:solidFill>
                <a:sysClr val="windowText" lastClr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5742007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3B307A-27D7-D05E-D314-BE86F611A8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圓角 5">
            <a:extLst>
              <a:ext uri="{FF2B5EF4-FFF2-40B4-BE49-F238E27FC236}">
                <a16:creationId xmlns:a16="http://schemas.microsoft.com/office/drawing/2014/main" id="{482CFC54-4E8B-6144-C2F9-2FB04263238B}"/>
              </a:ext>
            </a:extLst>
          </p:cNvPr>
          <p:cNvSpPr/>
          <p:nvPr/>
        </p:nvSpPr>
        <p:spPr>
          <a:xfrm>
            <a:off x="4531199" y="128816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完成</a:t>
            </a:r>
            <a:endParaRPr lang="zh-TW" altLang="en-US" sz="1200" dirty="0">
              <a:solidFill>
                <a:sysClr val="windowText" lastClr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12" name="直線單箭頭接點 11">
            <a:extLst>
              <a:ext uri="{FF2B5EF4-FFF2-40B4-BE49-F238E27FC236}">
                <a16:creationId xmlns:a16="http://schemas.microsoft.com/office/drawing/2014/main" id="{CAF6586C-C44B-2C0E-69B7-5F9C0DC7B5EB}"/>
              </a:ext>
            </a:extLst>
          </p:cNvPr>
          <p:cNvCxnSpPr>
            <a:cxnSpLocks/>
          </p:cNvCxnSpPr>
          <p:nvPr/>
        </p:nvCxnSpPr>
        <p:spPr>
          <a:xfrm>
            <a:off x="3672216" y="377966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矩形: 圓角 2">
            <a:extLst>
              <a:ext uri="{FF2B5EF4-FFF2-40B4-BE49-F238E27FC236}">
                <a16:creationId xmlns:a16="http://schemas.microsoft.com/office/drawing/2014/main" id="{B742FA9D-F9F1-3B38-9915-D0EDF16920AB}"/>
              </a:ext>
            </a:extLst>
          </p:cNvPr>
          <p:cNvSpPr/>
          <p:nvPr/>
        </p:nvSpPr>
        <p:spPr>
          <a:xfrm>
            <a:off x="385619" y="126343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完成</a:t>
            </a:r>
            <a:endParaRPr lang="en-US" altLang="zh-TW" sz="1200" dirty="0">
              <a:solidFill>
                <a:sysClr val="windowText" lastClr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7" name="直線單箭頭接點 6">
            <a:extLst>
              <a:ext uri="{FF2B5EF4-FFF2-40B4-BE49-F238E27FC236}">
                <a16:creationId xmlns:a16="http://schemas.microsoft.com/office/drawing/2014/main" id="{27D58B8A-5CFF-E3FC-5E07-150EB1830A7C}"/>
              </a:ext>
            </a:extLst>
          </p:cNvPr>
          <p:cNvCxnSpPr>
            <a:cxnSpLocks/>
          </p:cNvCxnSpPr>
          <p:nvPr/>
        </p:nvCxnSpPr>
        <p:spPr>
          <a:xfrm>
            <a:off x="1493982" y="375493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圖片 12">
            <a:extLst>
              <a:ext uri="{FF2B5EF4-FFF2-40B4-BE49-F238E27FC236}">
                <a16:creationId xmlns:a16="http://schemas.microsoft.com/office/drawing/2014/main" id="{68DD5FE7-49A9-4841-BF09-C24763C74A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2797" y="1295178"/>
            <a:ext cx="7246405" cy="5445633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id="{5C94E991-D497-4B38-A530-4316C0107671}"/>
              </a:ext>
            </a:extLst>
          </p:cNvPr>
          <p:cNvSpPr/>
          <p:nvPr/>
        </p:nvSpPr>
        <p:spPr>
          <a:xfrm>
            <a:off x="5475267" y="6042581"/>
            <a:ext cx="1227191" cy="58547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平行四邊形 8">
            <a:extLst>
              <a:ext uri="{FF2B5EF4-FFF2-40B4-BE49-F238E27FC236}">
                <a16:creationId xmlns:a16="http://schemas.microsoft.com/office/drawing/2014/main" id="{BFFE0F3E-37AC-4F3F-88A3-4EC55CCAAB27}"/>
              </a:ext>
            </a:extLst>
          </p:cNvPr>
          <p:cNvSpPr/>
          <p:nvPr/>
        </p:nvSpPr>
        <p:spPr>
          <a:xfrm>
            <a:off x="2418730" y="128817"/>
            <a:ext cx="1096469" cy="498298"/>
          </a:xfrm>
          <a:prstGeom prst="parallelogram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dirty="0"/>
              <a:t>API</a:t>
            </a:r>
            <a:endParaRPr lang="zh-TW" altLang="en-US" sz="1200" dirty="0"/>
          </a:p>
        </p:txBody>
      </p:sp>
      <p:sp>
        <p:nvSpPr>
          <p:cNvPr id="11" name="文字方塊 10">
            <a:extLst>
              <a:ext uri="{FF2B5EF4-FFF2-40B4-BE49-F238E27FC236}">
                <a16:creationId xmlns:a16="http://schemas.microsoft.com/office/drawing/2014/main" id="{9048A08C-4E52-4726-8E00-50A043657BB9}"/>
              </a:ext>
            </a:extLst>
          </p:cNvPr>
          <p:cNvSpPr txBox="1"/>
          <p:nvPr/>
        </p:nvSpPr>
        <p:spPr>
          <a:xfrm>
            <a:off x="2167541" y="785560"/>
            <a:ext cx="1904837" cy="307777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r>
              <a:rPr lang="en-US" altLang="zh-TW" sz="1400">
                <a:latin typeface="Consolas" panose="020B0609020204030204" pitchFamily="49" charset="0"/>
              </a:rPr>
              <a:t>web/issuing/combo</a:t>
            </a:r>
            <a:endParaRPr lang="en-US" altLang="zh-TW" sz="1400" dirty="0"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4068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695EBC-A0A8-BBE7-C326-5C7865B55B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>
            <a:extLst>
              <a:ext uri="{FF2B5EF4-FFF2-40B4-BE49-F238E27FC236}">
                <a16:creationId xmlns:a16="http://schemas.microsoft.com/office/drawing/2014/main" id="{BFB74903-CFBB-4F27-FBF1-9C853EB0A3C8}"/>
              </a:ext>
            </a:extLst>
          </p:cNvPr>
          <p:cNvSpPr txBox="1"/>
          <p:nvPr/>
        </p:nvSpPr>
        <p:spPr>
          <a:xfrm>
            <a:off x="0" y="0"/>
            <a:ext cx="864523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TW" sz="3200" b="1" dirty="0">
                <a:latin typeface="Consolas" panose="020B0609020204030204" pitchFamily="49" charset="0"/>
              </a:rPr>
              <a:t>web/record/part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CEF81DA9-C056-B3AE-6B08-FBB3BED98F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8266801"/>
              </p:ext>
            </p:extLst>
          </p:nvPr>
        </p:nvGraphicFramePr>
        <p:xfrm>
          <a:off x="0" y="2001046"/>
          <a:ext cx="12192002" cy="3581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2">
                  <a:extLst>
                    <a:ext uri="{9D8B030D-6E8A-4147-A177-3AD203B41FA5}">
                      <a16:colId xmlns:a16="http://schemas.microsoft.com/office/drawing/2014/main" val="1989273903"/>
                    </a:ext>
                  </a:extLst>
                </a:gridCol>
                <a:gridCol w="1440873">
                  <a:extLst>
                    <a:ext uri="{9D8B030D-6E8A-4147-A177-3AD203B41FA5}">
                      <a16:colId xmlns:a16="http://schemas.microsoft.com/office/drawing/2014/main" val="2118556044"/>
                    </a:ext>
                  </a:extLst>
                </a:gridCol>
                <a:gridCol w="3795718">
                  <a:extLst>
                    <a:ext uri="{9D8B030D-6E8A-4147-A177-3AD203B41FA5}">
                      <a16:colId xmlns:a16="http://schemas.microsoft.com/office/drawing/2014/main" val="109897372"/>
                    </a:ext>
                  </a:extLst>
                </a:gridCol>
                <a:gridCol w="4212209">
                  <a:extLst>
                    <a:ext uri="{9D8B030D-6E8A-4147-A177-3AD203B41FA5}">
                      <a16:colId xmlns:a16="http://schemas.microsoft.com/office/drawing/2014/main" val="3883741897"/>
                    </a:ext>
                  </a:extLst>
                </a:gridCol>
              </a:tblGrid>
              <a:tr h="16433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Server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Method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Request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Response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7832451"/>
                  </a:ext>
                </a:extLst>
              </a:tr>
              <a:tr h="2269452"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https://localhost: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GET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List&lt;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PartSummary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&gt;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---------------------------------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PartSummary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long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string? unit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float qty </a:t>
                      </a:r>
                    </a:p>
                    <a:p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long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invtryid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locatorId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locatorNo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locatorName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string?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bchno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string?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bchdt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71519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13875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4578FC-4B96-D5EC-402E-8DE001EF1A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>
            <a:extLst>
              <a:ext uri="{FF2B5EF4-FFF2-40B4-BE49-F238E27FC236}">
                <a16:creationId xmlns:a16="http://schemas.microsoft.com/office/drawing/2014/main" id="{8A453233-FBDE-34D4-87C7-1DB65EAD4483}"/>
              </a:ext>
            </a:extLst>
          </p:cNvPr>
          <p:cNvSpPr txBox="1"/>
          <p:nvPr/>
        </p:nvSpPr>
        <p:spPr>
          <a:xfrm>
            <a:off x="0" y="0"/>
            <a:ext cx="864523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TW" sz="3200" b="1" dirty="0">
                <a:latin typeface="Consolas" panose="020B0609020204030204" pitchFamily="49" charset="0"/>
              </a:rPr>
              <a:t>web/issuing/combo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9318FDA5-1061-5CBC-F8D3-A06B619DFD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8969738"/>
              </p:ext>
            </p:extLst>
          </p:nvPr>
        </p:nvGraphicFramePr>
        <p:xfrm>
          <a:off x="0" y="1920204"/>
          <a:ext cx="12192002" cy="4419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2">
                  <a:extLst>
                    <a:ext uri="{9D8B030D-6E8A-4147-A177-3AD203B41FA5}">
                      <a16:colId xmlns:a16="http://schemas.microsoft.com/office/drawing/2014/main" val="1989273903"/>
                    </a:ext>
                  </a:extLst>
                </a:gridCol>
                <a:gridCol w="1440873">
                  <a:extLst>
                    <a:ext uri="{9D8B030D-6E8A-4147-A177-3AD203B41FA5}">
                      <a16:colId xmlns:a16="http://schemas.microsoft.com/office/drawing/2014/main" val="2118556044"/>
                    </a:ext>
                  </a:extLst>
                </a:gridCol>
                <a:gridCol w="4196354">
                  <a:extLst>
                    <a:ext uri="{9D8B030D-6E8A-4147-A177-3AD203B41FA5}">
                      <a16:colId xmlns:a16="http://schemas.microsoft.com/office/drawing/2014/main" val="109897372"/>
                    </a:ext>
                  </a:extLst>
                </a:gridCol>
                <a:gridCol w="3811573">
                  <a:extLst>
                    <a:ext uri="{9D8B030D-6E8A-4147-A177-3AD203B41FA5}">
                      <a16:colId xmlns:a16="http://schemas.microsoft.com/office/drawing/2014/main" val="3883741897"/>
                    </a:ext>
                  </a:extLst>
                </a:gridCol>
              </a:tblGrid>
              <a:tr h="16433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Server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Method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Request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Response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7832451"/>
                  </a:ext>
                </a:extLst>
              </a:tr>
              <a:tr h="2269452"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https://localhost: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Post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Create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long?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invInspId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//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目前為空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DateTime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actionDt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createRemark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invEventNo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//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可為空，或填寫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List&lt;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ReceivingEventDetail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&gt; detail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  <a:p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ShippingEventDetail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required bool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isEntry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// 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發料一律為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false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required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// 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倉庫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id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required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lctrId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// 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儲位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id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required long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// 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料號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required float qty 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//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數量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string?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bchNo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// 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批號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long?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erpOrderId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//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long?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rcId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       // 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發料一律為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null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long?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rtId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       //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發料一律為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null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int?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custId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      //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發料一律為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null</a:t>
                      </a:r>
                    </a:p>
                    <a:p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int?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supplyId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    //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發料一律為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null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string? remark        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String OK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71519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505947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1054</TotalTime>
  <Words>314</Words>
  <Application>Microsoft Office PowerPoint</Application>
  <PresentationFormat>寬螢幕</PresentationFormat>
  <Paragraphs>93</Paragraphs>
  <Slides>8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8</vt:i4>
      </vt:variant>
    </vt:vector>
  </HeadingPairs>
  <TitlesOfParts>
    <vt:vector size="15" baseType="lpstr">
      <vt:lpstr>Aptos</vt:lpstr>
      <vt:lpstr>Aptos Display</vt:lpstr>
      <vt:lpstr>微軟正黑體</vt:lpstr>
      <vt:lpstr>新細明體</vt:lpstr>
      <vt:lpstr>Arial</vt:lpstr>
      <vt:lpstr>Consolas</vt:lpstr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楷翊 張</dc:creator>
  <cp:lastModifiedBy>Administrator</cp:lastModifiedBy>
  <cp:revision>129</cp:revision>
  <dcterms:created xsi:type="dcterms:W3CDTF">2026-04-27T07:53:38Z</dcterms:created>
  <dcterms:modified xsi:type="dcterms:W3CDTF">2026-07-21T02:50:21Z</dcterms:modified>
</cp:coreProperties>
</file>