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95" r:id="rId5"/>
    <p:sldId id="296" r:id="rId6"/>
    <p:sldId id="292" r:id="rId7"/>
    <p:sldId id="297" r:id="rId8"/>
    <p:sldId id="289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90" autoAdjust="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5198841E-BEC4-4C23-A44F-803A0ADBC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496" y="1102936"/>
            <a:ext cx="8115371" cy="5674501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945620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2026/07/17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倉庫發料作業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sp>
        <p:nvSpPr>
          <p:cNvPr id="14" name="矩形: 剪去對角角落 13">
            <a:extLst>
              <a:ext uri="{FF2B5EF4-FFF2-40B4-BE49-F238E27FC236}">
                <a16:creationId xmlns:a16="http://schemas.microsoft.com/office/drawing/2014/main" id="{1F6CFC77-148E-4D23-9882-EEF12713C94D}"/>
              </a:ext>
            </a:extLst>
          </p:cNvPr>
          <p:cNvSpPr/>
          <p:nvPr/>
        </p:nvSpPr>
        <p:spPr>
          <a:xfrm>
            <a:off x="2700780" y="2303448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3966846-BEBD-47F0-AC2D-241A3D76AA73}"/>
              </a:ext>
            </a:extLst>
          </p:cNvPr>
          <p:cNvSpPr/>
          <p:nvPr/>
        </p:nvSpPr>
        <p:spPr>
          <a:xfrm>
            <a:off x="2700780" y="265080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646DCB1-A48E-4D2F-A2E8-9F5FF3D7243D}"/>
              </a:ext>
            </a:extLst>
          </p:cNvPr>
          <p:cNvSpPr/>
          <p:nvPr/>
        </p:nvSpPr>
        <p:spPr>
          <a:xfrm>
            <a:off x="2700780" y="342618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74801F3-0509-4308-BE80-30565BE24AAD}"/>
              </a:ext>
            </a:extLst>
          </p:cNvPr>
          <p:cNvSpPr/>
          <p:nvPr/>
        </p:nvSpPr>
        <p:spPr>
          <a:xfrm>
            <a:off x="5277517" y="265080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443D8632-705D-4FEE-9D9B-2D6C8238A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332" y="738909"/>
            <a:ext cx="5279573" cy="561938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3F9E37AE-1C62-4ABA-A8EA-F71CB1064C1A}"/>
              </a:ext>
            </a:extLst>
          </p:cNvPr>
          <p:cNvSpPr txBox="1"/>
          <p:nvPr/>
        </p:nvSpPr>
        <p:spPr>
          <a:xfrm>
            <a:off x="451864" y="1263594"/>
            <a:ext cx="1348656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Order List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CB93AEC-1656-4E9E-BAED-C05ACE43C561}"/>
              </a:ext>
            </a:extLst>
          </p:cNvPr>
          <p:cNvSpPr/>
          <p:nvPr/>
        </p:nvSpPr>
        <p:spPr>
          <a:xfrm>
            <a:off x="3308810" y="1318431"/>
            <a:ext cx="5137606" cy="8308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16456B51-0878-40D9-94FD-B5248447C6D8}"/>
              </a:ext>
            </a:extLst>
          </p:cNvPr>
          <p:cNvSpPr txBox="1"/>
          <p:nvPr/>
        </p:nvSpPr>
        <p:spPr>
          <a:xfrm>
            <a:off x="451864" y="2721258"/>
            <a:ext cx="2399909" cy="30777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B21884C-68AE-4D4D-B356-D10552F2F200}"/>
              </a:ext>
            </a:extLst>
          </p:cNvPr>
          <p:cNvSpPr/>
          <p:nvPr/>
        </p:nvSpPr>
        <p:spPr>
          <a:xfrm>
            <a:off x="3308810" y="4804183"/>
            <a:ext cx="2609654" cy="86649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59D6B4D4-BFFE-41EC-860D-2CA2995DEAC9}"/>
              </a:ext>
            </a:extLst>
          </p:cNvPr>
          <p:cNvSpPr txBox="1"/>
          <p:nvPr/>
        </p:nvSpPr>
        <p:spPr>
          <a:xfrm>
            <a:off x="451864" y="4168682"/>
            <a:ext cx="2399909" cy="307777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web/locator/option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A12CBB2-39C0-41DB-B77A-9C82C85A6BFF}"/>
              </a:ext>
            </a:extLst>
          </p:cNvPr>
          <p:cNvSpPr/>
          <p:nvPr/>
        </p:nvSpPr>
        <p:spPr>
          <a:xfrm>
            <a:off x="5918464" y="4807801"/>
            <a:ext cx="2527952" cy="866493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語音泡泡: 矩形 27">
            <a:extLst>
              <a:ext uri="{FF2B5EF4-FFF2-40B4-BE49-F238E27FC236}">
                <a16:creationId xmlns:a16="http://schemas.microsoft.com/office/drawing/2014/main" id="{ABF55992-FFC6-402C-B921-0F86E787AF50}"/>
              </a:ext>
            </a:extLst>
          </p:cNvPr>
          <p:cNvSpPr/>
          <p:nvPr/>
        </p:nvSpPr>
        <p:spPr>
          <a:xfrm>
            <a:off x="535757" y="3429000"/>
            <a:ext cx="1263192" cy="466265"/>
          </a:xfrm>
          <a:prstGeom prst="wedgeRectCallout">
            <a:avLst>
              <a:gd name="adj1" fmla="val -19349"/>
              <a:gd name="adj2" fmla="val 10003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ysClr val="windowText" lastClr="000000"/>
                </a:solidFill>
              </a:rPr>
              <a:t>選倉後打</a:t>
            </a:r>
            <a:endParaRPr lang="en-US" altLang="zh-TW" dirty="0">
              <a:solidFill>
                <a:sysClr val="windowText" lastClr="000000"/>
              </a:solidFill>
            </a:endParaRPr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DD8BB70F-11DC-4840-939C-A3265755BF97}"/>
              </a:ext>
            </a:extLst>
          </p:cNvPr>
          <p:cNvSpPr txBox="1"/>
          <p:nvPr/>
        </p:nvSpPr>
        <p:spPr>
          <a:xfrm>
            <a:off x="450293" y="1788279"/>
            <a:ext cx="1348656" cy="30777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Order Get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2086A28-31E9-46A6-A5B4-A7655190F89F}"/>
              </a:ext>
            </a:extLst>
          </p:cNvPr>
          <p:cNvSpPr/>
          <p:nvPr/>
        </p:nvSpPr>
        <p:spPr>
          <a:xfrm>
            <a:off x="3308810" y="2228618"/>
            <a:ext cx="5137606" cy="248007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1440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2718396" y="1440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1859413" y="39320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圖片 9">
            <a:extLst>
              <a:ext uri="{FF2B5EF4-FFF2-40B4-BE49-F238E27FC236}">
                <a16:creationId xmlns:a16="http://schemas.microsoft.com/office/drawing/2014/main" id="{6E0D6ECB-C80C-4F0E-A21A-12AE091F5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496" y="1102936"/>
            <a:ext cx="8115371" cy="5674501"/>
          </a:xfrm>
          <a:prstGeom prst="rect">
            <a:avLst/>
          </a:prstGeom>
        </p:spPr>
      </p:pic>
      <p:sp>
        <p:nvSpPr>
          <p:cNvPr id="13" name="矩形: 剪去對角角落 12">
            <a:extLst>
              <a:ext uri="{FF2B5EF4-FFF2-40B4-BE49-F238E27FC236}">
                <a16:creationId xmlns:a16="http://schemas.microsoft.com/office/drawing/2014/main" id="{8ADD935B-CC04-4A40-BDE0-E7DBA292B12E}"/>
              </a:ext>
            </a:extLst>
          </p:cNvPr>
          <p:cNvSpPr/>
          <p:nvPr/>
        </p:nvSpPr>
        <p:spPr>
          <a:xfrm>
            <a:off x="2700780" y="2303448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148CA58-9661-4937-9CB8-68865AD73126}"/>
              </a:ext>
            </a:extLst>
          </p:cNvPr>
          <p:cNvSpPr/>
          <p:nvPr/>
        </p:nvSpPr>
        <p:spPr>
          <a:xfrm>
            <a:off x="2700780" y="265080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900869-63DC-4B9B-B6C8-825B6F748A10}"/>
              </a:ext>
            </a:extLst>
          </p:cNvPr>
          <p:cNvSpPr/>
          <p:nvPr/>
        </p:nvSpPr>
        <p:spPr>
          <a:xfrm>
            <a:off x="2700780" y="342618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7FA433C-6CF8-43D8-9D62-CE6281567AC6}"/>
              </a:ext>
            </a:extLst>
          </p:cNvPr>
          <p:cNvSpPr/>
          <p:nvPr/>
        </p:nvSpPr>
        <p:spPr>
          <a:xfrm>
            <a:off x="5277517" y="265080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531199" y="12881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672216" y="37796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點下新增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3754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F1B2A37D-23A8-4191-B01A-9BAA6283C51C}"/>
              </a:ext>
            </a:extLst>
          </p:cNvPr>
          <p:cNvSpPr/>
          <p:nvPr/>
        </p:nvSpPr>
        <p:spPr>
          <a:xfrm>
            <a:off x="2397392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EE67F291-CFD0-4BB1-BB14-8979F03B2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496" y="1102936"/>
            <a:ext cx="8115371" cy="567450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0666FC1-0A05-4AFB-9721-C1742FB9626C}"/>
              </a:ext>
            </a:extLst>
          </p:cNvPr>
          <p:cNvSpPr/>
          <p:nvPr/>
        </p:nvSpPr>
        <p:spPr>
          <a:xfrm flipH="1" flipV="1">
            <a:off x="8568963" y="4402317"/>
            <a:ext cx="1112364" cy="3676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4200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679FF4D-8FA2-4CF9-BCCC-6E1AB68D3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637" y="1093337"/>
            <a:ext cx="8115371" cy="5674501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531199" y="12881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672216" y="37796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3754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5C94E991-D497-4B38-A530-4316C0107671}"/>
              </a:ext>
            </a:extLst>
          </p:cNvPr>
          <p:cNvSpPr/>
          <p:nvPr/>
        </p:nvSpPr>
        <p:spPr>
          <a:xfrm>
            <a:off x="5475267" y="6042581"/>
            <a:ext cx="1227191" cy="5854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BFFE0F3E-37AC-4F3F-88A3-4EC55CCAAB27}"/>
              </a:ext>
            </a:extLst>
          </p:cNvPr>
          <p:cNvSpPr/>
          <p:nvPr/>
        </p:nvSpPr>
        <p:spPr>
          <a:xfrm>
            <a:off x="2418730" y="12881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048A08C-4E52-4726-8E00-50A043657BB9}"/>
              </a:ext>
            </a:extLst>
          </p:cNvPr>
          <p:cNvSpPr txBox="1"/>
          <p:nvPr/>
        </p:nvSpPr>
        <p:spPr>
          <a:xfrm>
            <a:off x="2167541" y="785560"/>
            <a:ext cx="2077330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web/stocking/combo</a:t>
            </a:r>
          </a:p>
        </p:txBody>
      </p:sp>
    </p:spTree>
    <p:extLst>
      <p:ext uri="{BB962C8B-B14F-4D97-AF65-F5344CB8AC3E}">
        <p14:creationId xmlns:p14="http://schemas.microsoft.com/office/powerpoint/2010/main" val="180406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971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1819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web/stocking/combo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814883"/>
              </p:ext>
            </p:extLst>
          </p:nvPr>
        </p:nvGraphicFramePr>
        <p:xfrm>
          <a:off x="0" y="1920204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ShippingEventDetail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入庫一律為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true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先為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入庫一律為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入庫一律為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1065</TotalTime>
  <Words>312</Words>
  <Application>Microsoft Office PowerPoint</Application>
  <PresentationFormat>寬螢幕</PresentationFormat>
  <Paragraphs>96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138</cp:revision>
  <dcterms:created xsi:type="dcterms:W3CDTF">2026-04-27T07:53:38Z</dcterms:created>
  <dcterms:modified xsi:type="dcterms:W3CDTF">2026-07-21T03:03:21Z</dcterms:modified>
</cp:coreProperties>
</file>