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300" r:id="rId6"/>
    <p:sldId id="301" r:id="rId7"/>
    <p:sldId id="295" r:id="rId8"/>
    <p:sldId id="296" r:id="rId9"/>
    <p:sldId id="298" r:id="rId10"/>
    <p:sldId id="299" r:id="rId11"/>
    <p:sldId id="302" r:id="rId12"/>
    <p:sldId id="303" r:id="rId13"/>
    <p:sldId id="294" r:id="rId14"/>
    <p:sldId id="297" r:id="rId15"/>
    <p:sldId id="290" r:id="rId16"/>
    <p:sldId id="292" r:id="rId17"/>
    <p:sldId id="289" r:id="rId1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70" autoAdjust="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01BD32C8-8577-4B5B-9D62-FE7AAD6B3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13958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加領料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5478544" y="2515503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5228734" y="2912544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7596432" y="2912544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2163452" y="3609296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416C89F-C868-4496-922D-F4789ABEBD42}"/>
              </a:ext>
            </a:extLst>
          </p:cNvPr>
          <p:cNvSpPr/>
          <p:nvPr/>
        </p:nvSpPr>
        <p:spPr>
          <a:xfrm>
            <a:off x="2163451" y="422360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pno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pname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364CC4A-6EBB-4396-A178-83A21D905022}"/>
              </a:ext>
            </a:extLst>
          </p:cNvPr>
          <p:cNvSpPr/>
          <p:nvPr/>
        </p:nvSpPr>
        <p:spPr>
          <a:xfrm>
            <a:off x="5468785" y="422360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8F0C72F-FC39-4674-9543-E9C30C148262}"/>
              </a:ext>
            </a:extLst>
          </p:cNvPr>
          <p:cNvSpPr/>
          <p:nvPr/>
        </p:nvSpPr>
        <p:spPr>
          <a:xfrm>
            <a:off x="3883180" y="422360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 </a:t>
            </a:r>
            <a:r>
              <a:rPr lang="en-US" altLang="zh-TW" sz="1100" dirty="0" err="1">
                <a:solidFill>
                  <a:schemeClr val="tx1"/>
                </a:solidFill>
              </a:rPr>
              <a:t>qty_recieved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F46C3312-1DFF-47EB-801F-2DC6D19B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選擇工單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C3B4BF34-7B9A-4463-AA9F-1E9D43C32100}"/>
              </a:ext>
            </a:extLst>
          </p:cNvPr>
          <p:cNvSpPr txBox="1"/>
          <p:nvPr/>
        </p:nvSpPr>
        <p:spPr>
          <a:xfrm>
            <a:off x="2077473" y="652810"/>
            <a:ext cx="1523565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web/record/erp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0E13E3-234A-4B12-A0AE-6D67D0D7DBCE}"/>
              </a:ext>
            </a:extLst>
          </p:cNvPr>
          <p:cNvSpPr/>
          <p:nvPr/>
        </p:nvSpPr>
        <p:spPr>
          <a:xfrm>
            <a:off x="2325950" y="4279860"/>
            <a:ext cx="7075502" cy="179925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049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A6AC6AFC-6E7D-4A75-B828-DD5D104E3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調整數量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BDDC31D-32D6-4D67-B69B-487B5A79F13E}"/>
              </a:ext>
            </a:extLst>
          </p:cNvPr>
          <p:cNvSpPr/>
          <p:nvPr/>
        </p:nvSpPr>
        <p:spPr>
          <a:xfrm>
            <a:off x="2123086" y="10604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7093258" y="4687410"/>
            <a:ext cx="710214" cy="12407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7352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E1189150-8590-4EA4-BCD6-7709D3E24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4994937" y="6001304"/>
            <a:ext cx="1776888" cy="622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9B55EC3D-70EB-41CB-9756-FA8F0F8C619B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17B98B01-AAA5-4021-89A0-330216CB1389}"/>
              </a:ext>
            </a:extLst>
          </p:cNvPr>
          <p:cNvSpPr txBox="1"/>
          <p:nvPr/>
        </p:nvSpPr>
        <p:spPr>
          <a:xfrm>
            <a:off x="1792331" y="652811"/>
            <a:ext cx="1874147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web/invChange/combo</a:t>
            </a:r>
          </a:p>
        </p:txBody>
      </p:sp>
    </p:spTree>
    <p:extLst>
      <p:ext uri="{BB962C8B-B14F-4D97-AF65-F5344CB8AC3E}">
        <p14:creationId xmlns:p14="http://schemas.microsoft.com/office/powerpoint/2010/main" val="1158021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</a:t>
            </a:r>
            <a:r>
              <a:rPr lang="en-US" altLang="zh-TW" sz="3200" b="1" dirty="0" err="1">
                <a:latin typeface="Consolas" panose="020B0609020204030204" pitchFamily="49" charset="0"/>
              </a:rPr>
              <a:t>erp</a:t>
            </a:r>
            <a:endParaRPr lang="en-US" altLang="zh-TW" sz="3200" b="1" dirty="0">
              <a:latin typeface="Consolas" panose="020B0609020204030204" pitchFamily="49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913588"/>
              </p:ext>
            </p:extLst>
          </p:nvPr>
        </p:nvGraphicFramePr>
        <p:xfrm>
          <a:off x="0" y="2001046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ErpInv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ErpInv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float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qty_recieved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7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089808"/>
              </p:ext>
            </p:extLst>
          </p:nvPr>
        </p:nvGraphicFramePr>
        <p:xfrm>
          <a:off x="0" y="2001046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List&lt;Part&gt;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Part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816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88735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380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60595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invChange</a:t>
            </a:r>
            <a:r>
              <a:rPr lang="en-US" altLang="zh-TW" sz="3200" b="1" dirty="0">
                <a:latin typeface="Consolas" panose="020B0609020204030204" pitchFamily="49" charset="0"/>
              </a:rPr>
              <a:t>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982222"/>
              </p:ext>
            </p:extLst>
          </p:nvPr>
        </p:nvGraphicFramePr>
        <p:xfrm>
          <a:off x="0" y="1574589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描述進出倉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先為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B8A64F02-3491-4D2A-8945-C0E17F080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512" y="2038350"/>
            <a:ext cx="5514975" cy="2781300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8474BD4A-98F6-4A95-B9DC-4E6BA4EA20FA}"/>
              </a:ext>
            </a:extLst>
          </p:cNvPr>
          <p:cNvSpPr txBox="1"/>
          <p:nvPr/>
        </p:nvSpPr>
        <p:spPr>
          <a:xfrm>
            <a:off x="179109" y="2038350"/>
            <a:ext cx="176281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2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web/record/part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E531C9C-3952-491A-911E-EC56F5385071}"/>
              </a:ext>
            </a:extLst>
          </p:cNvPr>
          <p:cNvSpPr/>
          <p:nvPr/>
        </p:nvSpPr>
        <p:spPr>
          <a:xfrm>
            <a:off x="2048550" y="3033791"/>
            <a:ext cx="1289962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warehouseno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warehousename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82E922B-491D-4755-BEB3-254276B9C6EE}"/>
              </a:ext>
            </a:extLst>
          </p:cNvPr>
          <p:cNvSpPr/>
          <p:nvPr/>
        </p:nvSpPr>
        <p:spPr>
          <a:xfrm>
            <a:off x="3541478" y="3033790"/>
            <a:ext cx="1289962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locatorno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locatorname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2FC5503-F696-407A-89A1-85CC5893BA08}"/>
              </a:ext>
            </a:extLst>
          </p:cNvPr>
          <p:cNvSpPr/>
          <p:nvPr/>
        </p:nvSpPr>
        <p:spPr>
          <a:xfrm>
            <a:off x="5992524" y="3033788"/>
            <a:ext cx="64498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658E21B-5715-458E-9E57-2DBBCD57984E}"/>
              </a:ext>
            </a:extLst>
          </p:cNvPr>
          <p:cNvSpPr/>
          <p:nvPr/>
        </p:nvSpPr>
        <p:spPr>
          <a:xfrm>
            <a:off x="5017968" y="3033788"/>
            <a:ext cx="788028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圖片 21">
            <a:extLst>
              <a:ext uri="{FF2B5EF4-FFF2-40B4-BE49-F238E27FC236}">
                <a16:creationId xmlns:a16="http://schemas.microsoft.com/office/drawing/2014/main" id="{BF439360-2A51-474B-87BA-A3E285F25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99562" y="10259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B1221F4-275B-4BBB-BF9F-D639904C29E6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平行四邊形 12">
            <a:extLst>
              <a:ext uri="{FF2B5EF4-FFF2-40B4-BE49-F238E27FC236}">
                <a16:creationId xmlns:a16="http://schemas.microsoft.com/office/drawing/2014/main" id="{65DD2F62-FF99-4628-9886-14A209984D98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8FBE71C0-BBB5-41C6-AD48-B0598BAE5D86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63DAE92D-DE2D-4A3C-9D96-465379E1AFD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BE2FE2D1-50F9-4710-A6E5-FB5ED2BCBB10}"/>
              </a:ext>
            </a:extLst>
          </p:cNvPr>
          <p:cNvSpPr txBox="1"/>
          <p:nvPr/>
        </p:nvSpPr>
        <p:spPr>
          <a:xfrm>
            <a:off x="2077474" y="652809"/>
            <a:ext cx="1230368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E2F6C83-5025-4B48-A921-88B77FF18325}"/>
              </a:ext>
            </a:extLst>
          </p:cNvPr>
          <p:cNvSpPr/>
          <p:nvPr/>
        </p:nvSpPr>
        <p:spPr>
          <a:xfrm>
            <a:off x="2024530" y="2648931"/>
            <a:ext cx="2434347" cy="60331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選擇工單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4B81CCB-C9C7-4CCB-B514-DB608F25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C3B4BF34-7B9A-4463-AA9F-1E9D43C32100}"/>
              </a:ext>
            </a:extLst>
          </p:cNvPr>
          <p:cNvSpPr txBox="1"/>
          <p:nvPr/>
        </p:nvSpPr>
        <p:spPr>
          <a:xfrm>
            <a:off x="2077473" y="652810"/>
            <a:ext cx="1523565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web/record/erp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0E13E3-234A-4B12-A0AE-6D67D0D7DBCE}"/>
              </a:ext>
            </a:extLst>
          </p:cNvPr>
          <p:cNvSpPr/>
          <p:nvPr/>
        </p:nvSpPr>
        <p:spPr>
          <a:xfrm>
            <a:off x="2023719" y="4128940"/>
            <a:ext cx="7450219" cy="179925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調整數量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4B81CCB-C9C7-4CCB-B514-DB608F25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BDDC31D-32D6-4D67-B69B-487B5A79F13E}"/>
              </a:ext>
            </a:extLst>
          </p:cNvPr>
          <p:cNvSpPr/>
          <p:nvPr/>
        </p:nvSpPr>
        <p:spPr>
          <a:xfrm>
            <a:off x="2123086" y="10604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7093258" y="4518734"/>
            <a:ext cx="710214" cy="14094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8998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4B81CCB-C9C7-4CCB-B514-DB608F25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4845854" y="6010182"/>
            <a:ext cx="1776888" cy="622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9B55EC3D-70EB-41CB-9756-FA8F0F8C619B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17B98B01-AAA5-4021-89A0-330216CB1389}"/>
              </a:ext>
            </a:extLst>
          </p:cNvPr>
          <p:cNvSpPr txBox="1"/>
          <p:nvPr/>
        </p:nvSpPr>
        <p:spPr>
          <a:xfrm>
            <a:off x="1792331" y="652811"/>
            <a:ext cx="1874147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web/invChange/combo</a:t>
            </a:r>
          </a:p>
        </p:txBody>
      </p:sp>
    </p:spTree>
    <p:extLst>
      <p:ext uri="{BB962C8B-B14F-4D97-AF65-F5344CB8AC3E}">
        <p14:creationId xmlns:p14="http://schemas.microsoft.com/office/powerpoint/2010/main" val="1775497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6303B8B-1B92-4EC6-9DEC-597D51CF0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077676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退領料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751175E9-4A2F-43EB-8306-E7DBAD315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95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F5BFA43-3A03-401E-97E3-5B4730A95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37" y="2105025"/>
            <a:ext cx="5495925" cy="26479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B2ADC0-2444-4786-8349-7F0A541AD342}"/>
              </a:ext>
            </a:extLst>
          </p:cNvPr>
          <p:cNvSpPr/>
          <p:nvPr/>
        </p:nvSpPr>
        <p:spPr>
          <a:xfrm>
            <a:off x="3437716" y="2177248"/>
            <a:ext cx="1287262" cy="3706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選擇入庫倉庫 </a:t>
            </a:r>
            <a:r>
              <a:rPr lang="en-US" altLang="zh-TW" sz="1200" dirty="0">
                <a:solidFill>
                  <a:sysClr val="windowText" lastClr="000000"/>
                </a:solidFill>
              </a:rPr>
              <a:t>:</a:t>
            </a:r>
            <a:r>
              <a:rPr lang="zh-TW" altLang="en-US" sz="1200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A23AEAA0-3347-4949-9A18-12547F809359}"/>
              </a:ext>
            </a:extLst>
          </p:cNvPr>
          <p:cNvSpPr/>
          <p:nvPr/>
        </p:nvSpPr>
        <p:spPr>
          <a:xfrm>
            <a:off x="3437715" y="2630009"/>
            <a:ext cx="5316569" cy="370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A0E5AA85-93DA-404F-AEC7-FC93C26E75CC}"/>
              </a:ext>
            </a:extLst>
          </p:cNvPr>
          <p:cNvSpPr/>
          <p:nvPr/>
        </p:nvSpPr>
        <p:spPr>
          <a:xfrm rot="10800000">
            <a:off x="8362764" y="2708798"/>
            <a:ext cx="247155" cy="213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9A288352-47EC-4CA7-8786-0FA70C4CE001}"/>
              </a:ext>
            </a:extLst>
          </p:cNvPr>
          <p:cNvSpPr txBox="1"/>
          <p:nvPr/>
        </p:nvSpPr>
        <p:spPr>
          <a:xfrm>
            <a:off x="117926" y="2921862"/>
            <a:ext cx="2012715" cy="27699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2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web/locator/option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A668733-FF41-4462-BF1F-0CC41E774810}"/>
              </a:ext>
            </a:extLst>
          </p:cNvPr>
          <p:cNvSpPr txBox="1"/>
          <p:nvPr/>
        </p:nvSpPr>
        <p:spPr>
          <a:xfrm>
            <a:off x="117926" y="2395877"/>
            <a:ext cx="2012715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2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web/warehouse/option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0CB7AFF-D191-4540-8944-DC4DD82882D7}"/>
              </a:ext>
            </a:extLst>
          </p:cNvPr>
          <p:cNvSpPr/>
          <p:nvPr/>
        </p:nvSpPr>
        <p:spPr>
          <a:xfrm>
            <a:off x="3348036" y="2126201"/>
            <a:ext cx="5495925" cy="9144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94AB70-22CB-47FB-AE2D-A405C7F2FD23}"/>
              </a:ext>
            </a:extLst>
          </p:cNvPr>
          <p:cNvSpPr/>
          <p:nvPr/>
        </p:nvSpPr>
        <p:spPr>
          <a:xfrm>
            <a:off x="3348036" y="3037641"/>
            <a:ext cx="5495925" cy="91440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8968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2DB5D6F8-2223-4F9C-AB52-97241296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99562" y="10259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B1221F4-275B-4BBB-BF9F-D639904C29E6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平行四邊形 12">
            <a:extLst>
              <a:ext uri="{FF2B5EF4-FFF2-40B4-BE49-F238E27FC236}">
                <a16:creationId xmlns:a16="http://schemas.microsoft.com/office/drawing/2014/main" id="{65DD2F62-FF99-4628-9886-14A209984D98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8FBE71C0-BBB5-41C6-AD48-B0598BAE5D86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63DAE92D-DE2D-4A3C-9D96-465379E1AFD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BE2FE2D1-50F9-4710-A6E5-FB5ED2BCBB10}"/>
              </a:ext>
            </a:extLst>
          </p:cNvPr>
          <p:cNvSpPr txBox="1"/>
          <p:nvPr/>
        </p:nvSpPr>
        <p:spPr>
          <a:xfrm>
            <a:off x="2077474" y="652809"/>
            <a:ext cx="1230368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E2F6C83-5025-4B48-A921-88B77FF18325}"/>
              </a:ext>
            </a:extLst>
          </p:cNvPr>
          <p:cNvSpPr/>
          <p:nvPr/>
        </p:nvSpPr>
        <p:spPr>
          <a:xfrm>
            <a:off x="2294580" y="2828704"/>
            <a:ext cx="2434347" cy="60331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5692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525</Words>
  <Application>Microsoft Office PowerPoint</Application>
  <PresentationFormat>寬螢幕</PresentationFormat>
  <Paragraphs>173</Paragraphs>
  <Slides>17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4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140</cp:revision>
  <dcterms:created xsi:type="dcterms:W3CDTF">2026-04-27T07:53:38Z</dcterms:created>
  <dcterms:modified xsi:type="dcterms:W3CDTF">2026-07-21T06:22:31Z</dcterms:modified>
</cp:coreProperties>
</file>