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80" r:id="rId4"/>
    <p:sldId id="285" r:id="rId5"/>
    <p:sldId id="293" r:id="rId6"/>
    <p:sldId id="294" r:id="rId7"/>
    <p:sldId id="290" r:id="rId8"/>
    <p:sldId id="292" r:id="rId9"/>
    <p:sldId id="289" r:id="rId10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070" autoAdjust="0"/>
  </p:normalViewPr>
  <p:slideViewPr>
    <p:cSldViewPr snapToGrid="0">
      <p:cViewPr varScale="1">
        <p:scale>
          <a:sx n="81" d="100"/>
          <a:sy n="81" d="100"/>
        </p:scale>
        <p:origin x="725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F0F6884-4C53-BA08-9477-978CF3EFA6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025C17AB-9F60-7442-CACB-EC59E07C46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537DC16-5930-5011-C4EA-0A95FB89D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0C628C6D-0C3E-B567-3023-DB96ADB671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DB3B0C8-AE60-C725-DF4D-8EBBF880F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85275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9DAE007-D3A0-D6CD-C2FA-8358E6C9D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DB19024-5204-1BE7-9BA3-9BDC42D3BB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D9C5233-C888-0E62-68A6-1E3A40C81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D2742FE-E485-6AD5-A894-5995E45F6A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BE54365-7BF4-2006-0086-4C1D9798E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13137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E8A50B8-713C-FD81-800F-1B28AC13D6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3C8DC84A-8766-C0B6-DB8C-D73915EE32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E7267D9-7D3C-A7C8-0467-D0279ACC1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249B984-3739-AB86-F90F-6C804C38B3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E6E833E-54B7-461D-FF02-2A5F9D6B4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71844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74168D1-52B6-F075-A3FC-464267FFA5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30F859-1540-85B2-3B0A-2FA7A610E1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910A26E-B9CA-F74F-B684-B20DBA7B0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831E4F07-A4B2-7191-1BF9-A97C5331CC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B592908-6080-BC30-86CD-A3D5F47CB3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16004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4A914E0-A712-F815-1E0B-6CDC238A7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0B24746-5FD0-D13B-1BC8-B9B329C1C7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49D9D6D2-4BF6-EAE3-9D03-A0AEC77F8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6C94406-BFA3-A203-4004-D8B31F0CE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5E3FF13-6A70-8D4A-291B-DC0A05C07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3241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5D9F1AB-993A-7151-A457-D4F388C892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3F9FE95-FE99-2C18-1A84-CCF9DF2BD9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F7CCBDEE-0C90-463B-0F4C-119CC18682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B904A7E-6F09-87CC-715C-CAD287C21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2026/7/20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0C2F8027-40DA-C4FB-99D1-1420431DB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3B713A8-FA08-D29A-E761-42A9A9A34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51244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EFC8E28-959A-3E43-DFE8-862C44C83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1918FB2-93F7-AAC8-B119-EF5827785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EC501D35-3654-A306-1A84-E8B414CD30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9B3807A3-CA68-2A06-AE54-C02CEC6C00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9DC8E9A1-47E2-BB49-35E6-C22837FE9C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3F3AC5E0-43D0-7C6B-12D1-15EFCD826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2026/7/20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25641BA3-D4AD-74F7-D851-FD157F9D3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A158BE76-29CC-8869-1BDE-B914BE609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143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BA72EF1-8B24-F82C-A8C9-4FE4F31EEC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C123D2C5-E53D-4EEF-38B7-EBEF9C2B3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2026/7/20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2603814D-785F-F795-0AA7-386491E29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C421A427-9ACA-32E7-3115-B31505F9D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37247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73B7D51A-019A-2115-C6E0-7C1228D33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2026/7/20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F3B4D577-C192-39A3-E50A-8E1A815E7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248ABC3-655F-20FC-DF7D-CA3241EF2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27420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13E3164-8377-08C5-09FF-6FA56BFA8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41A594B-879B-AB51-6452-6926A51C83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02CBFA96-DFD0-C808-15B1-104E901B38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08FB9408-C3E7-D676-DFB2-78F2E1BD4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2026/7/20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4F5094FC-E44D-0AA3-BA7C-6DABFD7E4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13D1354E-0C06-EA1C-D1F2-8C936EECF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09064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5D655E7-CBF5-CE7E-2994-3994A2E9F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68D2FC47-D53E-9192-F89A-2A1B56D923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5C552A6-973F-0C58-4388-04DF9F3F7E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7E05B079-C8FF-41F1-C63D-DE0F7F885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2026/7/20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CE6DB19D-E5A7-CD68-A6C5-BE062B28AC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33F48372-F7F1-29CC-D1F6-DC3FC9B25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28122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F5F04676-B333-9F61-6A9C-E12DC3CA8D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3930854-45CB-5DCC-91A3-32E4FFD329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93D6ED0E-7C1E-CF1B-0EA9-60AD16BD9E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2FDB700-1332-4C70-A27F-6AC024CE2471}" type="datetimeFigureOut">
              <a:rPr lang="zh-TW" altLang="en-US" smtClean="0"/>
              <a:t>2026/7/20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8433438-9998-1894-36EF-7DFE2C46B6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2E896B2-E6FC-069C-BA42-AE313CAE2B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35173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969EEEBC-330F-429B-9DAC-B6F11D3FDF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485" y="954311"/>
            <a:ext cx="9010531" cy="5903689"/>
          </a:xfrm>
          <a:prstGeom prst="rect">
            <a:avLst/>
          </a:prstGeom>
        </p:spPr>
      </p:pic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C4463B9A-8028-69AB-D6D4-B037618C2C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2881334"/>
              </p:ext>
            </p:extLst>
          </p:nvPr>
        </p:nvGraphicFramePr>
        <p:xfrm>
          <a:off x="341746" y="117189"/>
          <a:ext cx="11092872" cy="7416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72024">
                  <a:extLst>
                    <a:ext uri="{9D8B030D-6E8A-4147-A177-3AD203B41FA5}">
                      <a16:colId xmlns:a16="http://schemas.microsoft.com/office/drawing/2014/main" val="4072330754"/>
                    </a:ext>
                  </a:extLst>
                </a:gridCol>
                <a:gridCol w="2072024">
                  <a:extLst>
                    <a:ext uri="{9D8B030D-6E8A-4147-A177-3AD203B41FA5}">
                      <a16:colId xmlns:a16="http://schemas.microsoft.com/office/drawing/2014/main" val="35504590"/>
                    </a:ext>
                  </a:extLst>
                </a:gridCol>
                <a:gridCol w="2072024">
                  <a:extLst>
                    <a:ext uri="{9D8B030D-6E8A-4147-A177-3AD203B41FA5}">
                      <a16:colId xmlns:a16="http://schemas.microsoft.com/office/drawing/2014/main" val="1438851952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37628706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Date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App / Web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Protocol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description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062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2026/07/20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Web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Api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調撥作業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21203674"/>
                  </a:ext>
                </a:extLst>
              </a:tr>
            </a:tbl>
          </a:graphicData>
        </a:graphic>
      </p:graphicFrame>
      <p:sp>
        <p:nvSpPr>
          <p:cNvPr id="9" name="矩形: 剪去對角角落 8">
            <a:extLst>
              <a:ext uri="{FF2B5EF4-FFF2-40B4-BE49-F238E27FC236}">
                <a16:creationId xmlns:a16="http://schemas.microsoft.com/office/drawing/2014/main" id="{2481331A-6BEA-4D0B-8039-F22460D58F0D}"/>
              </a:ext>
            </a:extLst>
          </p:cNvPr>
          <p:cNvSpPr/>
          <p:nvPr/>
        </p:nvSpPr>
        <p:spPr>
          <a:xfrm>
            <a:off x="2776194" y="2175489"/>
            <a:ext cx="914400" cy="292230"/>
          </a:xfrm>
          <a:prstGeom prst="snip2DiagRect">
            <a:avLst>
              <a:gd name="adj1" fmla="val 50000"/>
              <a:gd name="adj2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100" dirty="0">
                <a:solidFill>
                  <a:sysClr val="windowText" lastClr="000000"/>
                </a:solidFill>
              </a:rPr>
              <a:t>可選填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C382E23-2D79-4C6E-AD0B-A83DA1AE4CC4}"/>
              </a:ext>
            </a:extLst>
          </p:cNvPr>
          <p:cNvSpPr/>
          <p:nvPr/>
        </p:nvSpPr>
        <p:spPr>
          <a:xfrm>
            <a:off x="2526384" y="2572530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invEventNo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EC0B554F-9EB9-4784-94E9-9B5F3E09A334}"/>
              </a:ext>
            </a:extLst>
          </p:cNvPr>
          <p:cNvSpPr/>
          <p:nvPr/>
        </p:nvSpPr>
        <p:spPr>
          <a:xfrm>
            <a:off x="5502111" y="2560999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actionDt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F4D7A101-44F9-43FC-920A-CC5E9B4544D9}"/>
              </a:ext>
            </a:extLst>
          </p:cNvPr>
          <p:cNvSpPr/>
          <p:nvPr/>
        </p:nvSpPr>
        <p:spPr>
          <a:xfrm>
            <a:off x="8341149" y="2560998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supplyId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63F5D54F-EFB4-42CB-B3B5-B46221D324C1}"/>
              </a:ext>
            </a:extLst>
          </p:cNvPr>
          <p:cNvSpPr/>
          <p:nvPr/>
        </p:nvSpPr>
        <p:spPr>
          <a:xfrm>
            <a:off x="2069184" y="3281715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createRemark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462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308875F-94A7-881D-7C28-9FC0ADD85FB3}"/>
              </a:ext>
            </a:extLst>
          </p:cNvPr>
          <p:cNvSpPr/>
          <p:nvPr/>
        </p:nvSpPr>
        <p:spPr>
          <a:xfrm>
            <a:off x="0" y="0"/>
            <a:ext cx="12192000" cy="73890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新增 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8" name="圖片 17">
            <a:extLst>
              <a:ext uri="{FF2B5EF4-FFF2-40B4-BE49-F238E27FC236}">
                <a16:creationId xmlns:a16="http://schemas.microsoft.com/office/drawing/2014/main" id="{6CFD96ED-1E08-46CA-AFD0-37FE72928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7693" y="1307903"/>
            <a:ext cx="7156614" cy="5206313"/>
          </a:xfrm>
          <a:prstGeom prst="rect">
            <a:avLst/>
          </a:prstGeom>
        </p:spPr>
      </p:pic>
      <p:sp>
        <p:nvSpPr>
          <p:cNvPr id="25" name="文字方塊 24">
            <a:extLst>
              <a:ext uri="{FF2B5EF4-FFF2-40B4-BE49-F238E27FC236}">
                <a16:creationId xmlns:a16="http://schemas.microsoft.com/office/drawing/2014/main" id="{6D140359-EF63-40D5-AD65-DB06DCD1538A}"/>
              </a:ext>
            </a:extLst>
          </p:cNvPr>
          <p:cNvSpPr txBox="1"/>
          <p:nvPr/>
        </p:nvSpPr>
        <p:spPr>
          <a:xfrm>
            <a:off x="47869" y="1780110"/>
            <a:ext cx="2498103" cy="30777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 dirty="0">
                <a:latin typeface="Consolas" panose="020B0609020204030204" pitchFamily="49" charset="0"/>
              </a:rPr>
              <a:t>web/record/part/summary</a:t>
            </a:r>
          </a:p>
        </p:txBody>
      </p:sp>
      <p:sp>
        <p:nvSpPr>
          <p:cNvPr id="26" name="文字方塊 25">
            <a:extLst>
              <a:ext uri="{FF2B5EF4-FFF2-40B4-BE49-F238E27FC236}">
                <a16:creationId xmlns:a16="http://schemas.microsoft.com/office/drawing/2014/main" id="{0B0BE6CD-05A0-4B09-9983-A51189449DD7}"/>
              </a:ext>
            </a:extLst>
          </p:cNvPr>
          <p:cNvSpPr txBox="1"/>
          <p:nvPr/>
        </p:nvSpPr>
        <p:spPr>
          <a:xfrm>
            <a:off x="47869" y="2862688"/>
            <a:ext cx="1998482" cy="307777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 dirty="0">
                <a:latin typeface="Consolas" panose="020B0609020204030204" pitchFamily="49" charset="0"/>
              </a:rPr>
              <a:t>web/record/part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7ACBC9FF-2CDA-40DA-8245-BC9F4CF1BB5C}"/>
              </a:ext>
            </a:extLst>
          </p:cNvPr>
          <p:cNvSpPr/>
          <p:nvPr/>
        </p:nvSpPr>
        <p:spPr>
          <a:xfrm>
            <a:off x="2517693" y="2218495"/>
            <a:ext cx="7156614" cy="572338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CA4208DE-7A8F-4EB7-AF6C-26822B19C265}"/>
              </a:ext>
            </a:extLst>
          </p:cNvPr>
          <p:cNvSpPr/>
          <p:nvPr/>
        </p:nvSpPr>
        <p:spPr>
          <a:xfrm>
            <a:off x="2517693" y="3016577"/>
            <a:ext cx="7156614" cy="1066914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9" name="文字方塊 28">
            <a:extLst>
              <a:ext uri="{FF2B5EF4-FFF2-40B4-BE49-F238E27FC236}">
                <a16:creationId xmlns:a16="http://schemas.microsoft.com/office/drawing/2014/main" id="{3A1F41D2-F249-4D4D-B60D-B857EE348EE4}"/>
              </a:ext>
            </a:extLst>
          </p:cNvPr>
          <p:cNvSpPr txBox="1"/>
          <p:nvPr/>
        </p:nvSpPr>
        <p:spPr>
          <a:xfrm>
            <a:off x="0" y="4147163"/>
            <a:ext cx="2399909" cy="307777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 dirty="0">
                <a:latin typeface="Consolas" panose="020B0609020204030204" pitchFamily="49" charset="0"/>
              </a:rPr>
              <a:t>web/warehouse/option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4350B064-6982-458A-AC59-A5CEB46985BC}"/>
              </a:ext>
            </a:extLst>
          </p:cNvPr>
          <p:cNvSpPr/>
          <p:nvPr/>
        </p:nvSpPr>
        <p:spPr>
          <a:xfrm>
            <a:off x="6096000" y="4233612"/>
            <a:ext cx="1715678" cy="866493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1" name="文字方塊 30">
            <a:extLst>
              <a:ext uri="{FF2B5EF4-FFF2-40B4-BE49-F238E27FC236}">
                <a16:creationId xmlns:a16="http://schemas.microsoft.com/office/drawing/2014/main" id="{78085409-E722-449F-A99E-53A89381ED9D}"/>
              </a:ext>
            </a:extLst>
          </p:cNvPr>
          <p:cNvSpPr txBox="1"/>
          <p:nvPr/>
        </p:nvSpPr>
        <p:spPr>
          <a:xfrm>
            <a:off x="0" y="4793806"/>
            <a:ext cx="2399909" cy="307777"/>
          </a:xfrm>
          <a:prstGeom prst="rect">
            <a:avLst/>
          </a:prstGeom>
          <a:noFill/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 dirty="0">
                <a:latin typeface="Consolas" panose="020B0609020204030204" pitchFamily="49" charset="0"/>
              </a:rPr>
              <a:t>web/warehouse/option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01FE99C1-33BE-4894-8C90-D03574A0CD11}"/>
              </a:ext>
            </a:extLst>
          </p:cNvPr>
          <p:cNvSpPr/>
          <p:nvPr/>
        </p:nvSpPr>
        <p:spPr>
          <a:xfrm>
            <a:off x="7811678" y="4233612"/>
            <a:ext cx="1862629" cy="866493"/>
          </a:xfrm>
          <a:prstGeom prst="rect">
            <a:avLst/>
          </a:prstGeom>
          <a:noFill/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47895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AC34A9-56BB-B476-0EC5-DD5C68FFB8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圓角 4">
            <a:extLst>
              <a:ext uri="{FF2B5EF4-FFF2-40B4-BE49-F238E27FC236}">
                <a16:creationId xmlns:a16="http://schemas.microsoft.com/office/drawing/2014/main" id="{6DE76B27-E5F7-761A-151B-F53B157AEFA4}"/>
              </a:ext>
            </a:extLst>
          </p:cNvPr>
          <p:cNvSpPr/>
          <p:nvPr/>
        </p:nvSpPr>
        <p:spPr>
          <a:xfrm>
            <a:off x="674255" y="96920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進入頁面</a:t>
            </a:r>
          </a:p>
        </p:txBody>
      </p:sp>
      <p:sp>
        <p:nvSpPr>
          <p:cNvPr id="6" name="矩形: 圓角 5">
            <a:extLst>
              <a:ext uri="{FF2B5EF4-FFF2-40B4-BE49-F238E27FC236}">
                <a16:creationId xmlns:a16="http://schemas.microsoft.com/office/drawing/2014/main" id="{AFDFE70E-5184-DBE3-4E62-54E90642D25A}"/>
              </a:ext>
            </a:extLst>
          </p:cNvPr>
          <p:cNvSpPr/>
          <p:nvPr/>
        </p:nvSpPr>
        <p:spPr>
          <a:xfrm>
            <a:off x="2746526" y="96920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164F1C9C-0C70-597B-ED0D-B8054D1955EB}"/>
              </a:ext>
            </a:extLst>
          </p:cNvPr>
          <p:cNvCxnSpPr>
            <a:cxnSpLocks/>
          </p:cNvCxnSpPr>
          <p:nvPr/>
        </p:nvCxnSpPr>
        <p:spPr>
          <a:xfrm>
            <a:off x="1887543" y="346070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圖片 9">
            <a:extLst>
              <a:ext uri="{FF2B5EF4-FFF2-40B4-BE49-F238E27FC236}">
                <a16:creationId xmlns:a16="http://schemas.microsoft.com/office/drawing/2014/main" id="{FB4737FA-E685-4194-8C03-1E8219D24B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485" y="954311"/>
            <a:ext cx="9010531" cy="5903689"/>
          </a:xfrm>
          <a:prstGeom prst="rect">
            <a:avLst/>
          </a:prstGeom>
        </p:spPr>
      </p:pic>
      <p:sp>
        <p:nvSpPr>
          <p:cNvPr id="15" name="矩形: 剪去對角角落 14">
            <a:extLst>
              <a:ext uri="{FF2B5EF4-FFF2-40B4-BE49-F238E27FC236}">
                <a16:creationId xmlns:a16="http://schemas.microsoft.com/office/drawing/2014/main" id="{8D34ED07-F500-487B-B695-2F7635E671BD}"/>
              </a:ext>
            </a:extLst>
          </p:cNvPr>
          <p:cNvSpPr/>
          <p:nvPr/>
        </p:nvSpPr>
        <p:spPr>
          <a:xfrm>
            <a:off x="2776194" y="2175489"/>
            <a:ext cx="914400" cy="292230"/>
          </a:xfrm>
          <a:prstGeom prst="snip2DiagRect">
            <a:avLst>
              <a:gd name="adj1" fmla="val 50000"/>
              <a:gd name="adj2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100" dirty="0">
                <a:solidFill>
                  <a:sysClr val="windowText" lastClr="000000"/>
                </a:solidFill>
              </a:rPr>
              <a:t>可選填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1DBC784D-0EBD-4867-B00C-E0F05349EC2B}"/>
              </a:ext>
            </a:extLst>
          </p:cNvPr>
          <p:cNvSpPr/>
          <p:nvPr/>
        </p:nvSpPr>
        <p:spPr>
          <a:xfrm>
            <a:off x="2526384" y="2572530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invEventNo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792EEFF2-3F4D-4A50-B8ED-0C246E72E850}"/>
              </a:ext>
            </a:extLst>
          </p:cNvPr>
          <p:cNvSpPr/>
          <p:nvPr/>
        </p:nvSpPr>
        <p:spPr>
          <a:xfrm>
            <a:off x="5502111" y="2560999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actionDt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CEBE31CB-7240-415B-8DD2-A74352104C15}"/>
              </a:ext>
            </a:extLst>
          </p:cNvPr>
          <p:cNvSpPr/>
          <p:nvPr/>
        </p:nvSpPr>
        <p:spPr>
          <a:xfrm>
            <a:off x="2069184" y="3281715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createRemark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82002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3B307A-27D7-D05E-D314-BE86F611A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>
            <a:extLst>
              <a:ext uri="{FF2B5EF4-FFF2-40B4-BE49-F238E27FC236}">
                <a16:creationId xmlns:a16="http://schemas.microsoft.com/office/drawing/2014/main" id="{40A73272-5E41-4F55-A1B0-6A1042B61E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087" y="1260096"/>
            <a:ext cx="8543826" cy="5597904"/>
          </a:xfrm>
          <a:prstGeom prst="rect">
            <a:avLst/>
          </a:prstGeom>
        </p:spPr>
      </p:pic>
      <p:sp>
        <p:nvSpPr>
          <p:cNvPr id="6" name="矩形: 圓角 5">
            <a:extLst>
              <a:ext uri="{FF2B5EF4-FFF2-40B4-BE49-F238E27FC236}">
                <a16:creationId xmlns:a16="http://schemas.microsoft.com/office/drawing/2014/main" id="{482CFC54-4E8B-6144-C2F9-2FB04263238B}"/>
              </a:ext>
            </a:extLst>
          </p:cNvPr>
          <p:cNvSpPr/>
          <p:nvPr/>
        </p:nvSpPr>
        <p:spPr>
          <a:xfrm>
            <a:off x="4256893" y="108521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平行四邊形 10">
            <a:extLst>
              <a:ext uri="{FF2B5EF4-FFF2-40B4-BE49-F238E27FC236}">
                <a16:creationId xmlns:a16="http://schemas.microsoft.com/office/drawing/2014/main" id="{9D5AA689-E459-33D6-BE43-3B293282E834}"/>
              </a:ext>
            </a:extLst>
          </p:cNvPr>
          <p:cNvSpPr/>
          <p:nvPr/>
        </p:nvSpPr>
        <p:spPr>
          <a:xfrm>
            <a:off x="2144424" y="108522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CAF6586C-C44B-2C0E-69B7-5F9C0DC7B5EB}"/>
              </a:ext>
            </a:extLst>
          </p:cNvPr>
          <p:cNvCxnSpPr>
            <a:cxnSpLocks/>
          </p:cNvCxnSpPr>
          <p:nvPr/>
        </p:nvCxnSpPr>
        <p:spPr>
          <a:xfrm>
            <a:off x="3397910" y="357671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矩形: 圓角 2">
            <a:extLst>
              <a:ext uri="{FF2B5EF4-FFF2-40B4-BE49-F238E27FC236}">
                <a16:creationId xmlns:a16="http://schemas.microsoft.com/office/drawing/2014/main" id="{B742FA9D-F9F1-3B38-9915-D0EDF16920AB}"/>
              </a:ext>
            </a:extLst>
          </p:cNvPr>
          <p:cNvSpPr/>
          <p:nvPr/>
        </p:nvSpPr>
        <p:spPr>
          <a:xfrm>
            <a:off x="111313" y="106048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點下完成</a:t>
            </a:r>
          </a:p>
        </p:txBody>
      </p:sp>
      <p:cxnSp>
        <p:nvCxnSpPr>
          <p:cNvPr id="7" name="直線單箭頭接點 6">
            <a:extLst>
              <a:ext uri="{FF2B5EF4-FFF2-40B4-BE49-F238E27FC236}">
                <a16:creationId xmlns:a16="http://schemas.microsoft.com/office/drawing/2014/main" id="{27D58B8A-5CFF-E3FC-5E07-150EB1830A7C}"/>
              </a:ext>
            </a:extLst>
          </p:cNvPr>
          <p:cNvCxnSpPr>
            <a:cxnSpLocks/>
          </p:cNvCxnSpPr>
          <p:nvPr/>
        </p:nvCxnSpPr>
        <p:spPr>
          <a:xfrm>
            <a:off x="1219676" y="355198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文字方塊 8">
            <a:extLst>
              <a:ext uri="{FF2B5EF4-FFF2-40B4-BE49-F238E27FC236}">
                <a16:creationId xmlns:a16="http://schemas.microsoft.com/office/drawing/2014/main" id="{0A8F9277-0C7D-C6D2-35E7-AEB96F8B83B9}"/>
              </a:ext>
            </a:extLst>
          </p:cNvPr>
          <p:cNvSpPr txBox="1"/>
          <p:nvPr/>
        </p:nvSpPr>
        <p:spPr>
          <a:xfrm>
            <a:off x="1512554" y="800422"/>
            <a:ext cx="2277902" cy="30777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 dirty="0">
                <a:latin typeface="Consolas" panose="020B0609020204030204" pitchFamily="49" charset="0"/>
              </a:rPr>
              <a:t>web/transfer/combo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0E0BC77-F110-432F-80AD-299927C86F50}"/>
              </a:ext>
            </a:extLst>
          </p:cNvPr>
          <p:cNvSpPr/>
          <p:nvPr/>
        </p:nvSpPr>
        <p:spPr>
          <a:xfrm>
            <a:off x="4939644" y="6089714"/>
            <a:ext cx="2253007" cy="63575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975297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95EBC-A0A8-BBE7-C326-5C7865B55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BFB74903-CFBB-4F27-FBF1-9C853EB0A3C8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web/record/part/summary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EF81DA9-C056-B3AE-6B08-FBB3BED98F8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2114168"/>
          <a:ext cx="12192002" cy="257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List&lt;Option&gt;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PartSummary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unit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float qty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2134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95EBC-A0A8-BBE7-C326-5C7865B55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BFB74903-CFBB-4F27-FBF1-9C853EB0A3C8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web/record/part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EF81DA9-C056-B3AE-6B08-FBB3BED98F8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2001046"/>
          <a:ext cx="12192002" cy="3581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PartSummary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PartSummary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unit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float qty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invtryid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bchno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bchdt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3875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95EBC-A0A8-BBE7-C326-5C7865B55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BFB74903-CFBB-4F27-FBF1-9C853EB0A3C8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web/warehouse/option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EF81DA9-C056-B3AE-6B08-FBB3BED98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2887353"/>
              </p:ext>
            </p:extLst>
          </p:nvPr>
        </p:nvGraphicFramePr>
        <p:xfrm>
          <a:off x="0" y="2114168"/>
          <a:ext cx="12192002" cy="257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List&lt;Option&gt;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Option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warehouseTypeId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warehouseTypename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83802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95EBC-A0A8-BBE7-C326-5C7865B55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BFB74903-CFBB-4F27-FBF1-9C853EB0A3C8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web/locator/option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EF81DA9-C056-B3AE-6B08-FBB3BED98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9060595"/>
              </p:ext>
            </p:extLst>
          </p:nvPr>
        </p:nvGraphicFramePr>
        <p:xfrm>
          <a:off x="0" y="2114168"/>
          <a:ext cx="12192002" cy="257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List&lt;Option&gt;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Option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29715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4578FC-4B96-D5EC-402E-8DE001EF1A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8A453233-FBDE-34D4-87C7-1DB65EAD4483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>
                <a:latin typeface="Consolas" panose="020B0609020204030204" pitchFamily="49" charset="0"/>
              </a:rPr>
              <a:t>web/transfer/combo</a:t>
            </a:r>
            <a:endParaRPr lang="en-US" altLang="zh-TW" sz="3200" b="1" dirty="0">
              <a:latin typeface="Consolas" panose="020B0609020204030204" pitchFamily="49" charset="0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9318FDA5-1061-5CBC-F8D3-A06B619DFD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0396254"/>
              </p:ext>
            </p:extLst>
          </p:nvPr>
        </p:nvGraphicFramePr>
        <p:xfrm>
          <a:off x="0" y="584775"/>
          <a:ext cx="12192002" cy="441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4196354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3811573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Post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Create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long?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invInspId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目前為空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DateTime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actionDt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createRemark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invEventNo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可為空，或填寫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List&lt;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ReceivingEventDetail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&gt; detail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ReceivingEventDetail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bool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isEntry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描述進出倉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倉庫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id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lctrId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儲位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id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料號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float qty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數量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bchNo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批號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long?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erpOrderId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調撥一律為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null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long?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rcId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   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調撥一律為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null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long?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   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調撥一律為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null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int?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custId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  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調撥一律為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null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int?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supplyId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調撥一律為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null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string? remark        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String OK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  <p:sp>
        <p:nvSpPr>
          <p:cNvPr id="6" name="文字方塊 5">
            <a:extLst>
              <a:ext uri="{FF2B5EF4-FFF2-40B4-BE49-F238E27FC236}">
                <a16:creationId xmlns:a16="http://schemas.microsoft.com/office/drawing/2014/main" id="{AE3E0779-87E5-41EC-8510-91B9DCF0E9EA}"/>
              </a:ext>
            </a:extLst>
          </p:cNvPr>
          <p:cNvSpPr txBox="1"/>
          <p:nvPr/>
        </p:nvSpPr>
        <p:spPr>
          <a:xfrm>
            <a:off x="8645236" y="1758077"/>
            <a:ext cx="3996108" cy="532453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TW" sz="1000" dirty="0">
                <a:latin typeface="Consolas" panose="020B0609020204030204" pitchFamily="49" charset="0"/>
              </a:rPr>
              <a:t>//</a:t>
            </a:r>
            <a:r>
              <a:rPr lang="zh-TW" altLang="en-US" sz="1000" dirty="0">
                <a:latin typeface="Consolas" panose="020B0609020204030204" pitchFamily="49" charset="0"/>
              </a:rPr>
              <a:t> </a:t>
            </a:r>
            <a:r>
              <a:rPr lang="en-US" altLang="zh-TW" sz="1000" dirty="0">
                <a:latin typeface="Consolas" panose="020B0609020204030204" pitchFamily="49" charset="0"/>
              </a:rPr>
              <a:t> detail </a:t>
            </a:r>
            <a:r>
              <a:rPr lang="zh-TW" altLang="en-US" sz="1000" dirty="0">
                <a:latin typeface="Consolas" panose="020B0609020204030204" pitchFamily="49" charset="0"/>
              </a:rPr>
              <a:t>下 為 一出一進</a:t>
            </a:r>
            <a:endParaRPr lang="en-US" altLang="zh-TW" sz="1000" dirty="0">
              <a:latin typeface="Consolas" panose="020B0609020204030204" pitchFamily="49" charset="0"/>
            </a:endParaRPr>
          </a:p>
          <a:p>
            <a:r>
              <a:rPr lang="en-US" altLang="zh-TW" sz="1000" dirty="0">
                <a:latin typeface="Consolas" panose="020B0609020204030204" pitchFamily="49" charset="0"/>
              </a:rPr>
              <a:t>[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//</a:t>
            </a:r>
            <a:r>
              <a:rPr lang="zh-TW" altLang="en-US" sz="1000" dirty="0">
                <a:latin typeface="Consolas" panose="020B0609020204030204" pitchFamily="49" charset="0"/>
              </a:rPr>
              <a:t> 從 </a:t>
            </a:r>
            <a:r>
              <a:rPr lang="en-US" altLang="zh-TW" sz="1000" dirty="0" err="1">
                <a:latin typeface="Consolas" panose="020B0609020204030204" pitchFamily="49" charset="0"/>
              </a:rPr>
              <a:t>wareid</a:t>
            </a:r>
            <a:r>
              <a:rPr lang="en-US" altLang="zh-TW" sz="1000" dirty="0">
                <a:latin typeface="Consolas" panose="020B0609020204030204" pitchFamily="49" charset="0"/>
              </a:rPr>
              <a:t> 1 </a:t>
            </a:r>
            <a:r>
              <a:rPr lang="en-US" altLang="zh-TW" sz="1000" dirty="0" err="1">
                <a:latin typeface="Consolas" panose="020B0609020204030204" pitchFamily="49" charset="0"/>
              </a:rPr>
              <a:t>lctrid</a:t>
            </a:r>
            <a:r>
              <a:rPr lang="en-US" altLang="zh-TW" sz="1000" dirty="0">
                <a:latin typeface="Consolas" panose="020B0609020204030204" pitchFamily="49" charset="0"/>
              </a:rPr>
              <a:t> 1 </a:t>
            </a:r>
            <a:r>
              <a:rPr lang="zh-TW" altLang="en-US" sz="1000" dirty="0">
                <a:latin typeface="Consolas" panose="020B0609020204030204" pitchFamily="49" charset="0"/>
              </a:rPr>
              <a:t>出去 </a:t>
            </a:r>
            <a:r>
              <a:rPr lang="en-US" altLang="zh-TW" sz="1000" dirty="0" err="1">
                <a:latin typeface="Consolas" panose="020B0609020204030204" pitchFamily="49" charset="0"/>
              </a:rPr>
              <a:t>pid</a:t>
            </a:r>
            <a:r>
              <a:rPr lang="zh-TW" altLang="en-US" sz="1000" dirty="0">
                <a:latin typeface="Consolas" panose="020B0609020204030204" pitchFamily="49" charset="0"/>
              </a:rPr>
              <a:t> </a:t>
            </a:r>
            <a:r>
              <a:rPr lang="en-US" altLang="zh-TW" sz="1000" dirty="0">
                <a:latin typeface="Consolas" panose="020B0609020204030204" pitchFamily="49" charset="0"/>
              </a:rPr>
              <a:t>2</a:t>
            </a:r>
            <a:r>
              <a:rPr lang="zh-TW" altLang="en-US" sz="1000" dirty="0">
                <a:latin typeface="Consolas" panose="020B0609020204030204" pitchFamily="49" charset="0"/>
              </a:rPr>
              <a:t> 批號 </a:t>
            </a:r>
            <a:r>
              <a:rPr lang="en-US" altLang="zh-TW" sz="1000" dirty="0" err="1">
                <a:latin typeface="Consolas" panose="020B0609020204030204" pitchFamily="49" charset="0"/>
              </a:rPr>
              <a:t>lot_no</a:t>
            </a:r>
            <a:r>
              <a:rPr lang="zh-TW" altLang="en-US" sz="1000" dirty="0">
                <a:latin typeface="Consolas" panose="020B0609020204030204" pitchFamily="49" charset="0"/>
              </a:rPr>
              <a:t> 共 </a:t>
            </a:r>
            <a:r>
              <a:rPr lang="en-US" altLang="zh-TW" sz="1000" dirty="0">
                <a:latin typeface="Consolas" panose="020B0609020204030204" pitchFamily="49" charset="0"/>
              </a:rPr>
              <a:t>50</a:t>
            </a:r>
            <a:r>
              <a:rPr lang="zh-TW" altLang="en-US" sz="1000" dirty="0">
                <a:latin typeface="Consolas" panose="020B0609020204030204" pitchFamily="49" charset="0"/>
              </a:rPr>
              <a:t> 個 </a:t>
            </a:r>
            <a:endParaRPr lang="en-US" altLang="zh-TW" sz="1000" dirty="0">
              <a:latin typeface="Consolas" panose="020B0609020204030204" pitchFamily="49" charset="0"/>
            </a:endParaRPr>
          </a:p>
          <a:p>
            <a:r>
              <a:rPr lang="en-US" altLang="zh-TW" sz="1000" dirty="0">
                <a:latin typeface="Consolas" panose="020B0609020204030204" pitchFamily="49" charset="0"/>
              </a:rPr>
              <a:t>    {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isEntry</a:t>
            </a:r>
            <a:r>
              <a:rPr lang="en-US" altLang="zh-TW" sz="1000" dirty="0">
                <a:latin typeface="Consolas" panose="020B0609020204030204" pitchFamily="49" charset="0"/>
              </a:rPr>
              <a:t>": false,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wareId</a:t>
            </a:r>
            <a:r>
              <a:rPr lang="en-US" altLang="zh-TW" sz="1000" dirty="0">
                <a:latin typeface="Consolas" panose="020B0609020204030204" pitchFamily="49" charset="0"/>
              </a:rPr>
              <a:t>": 1,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lctrId</a:t>
            </a:r>
            <a:r>
              <a:rPr lang="en-US" altLang="zh-TW" sz="1000" dirty="0">
                <a:latin typeface="Consolas" panose="020B0609020204030204" pitchFamily="49" charset="0"/>
              </a:rPr>
              <a:t>": 1,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pId</a:t>
            </a:r>
            <a:r>
              <a:rPr lang="en-US" altLang="zh-TW" sz="1000" dirty="0">
                <a:latin typeface="Consolas" panose="020B0609020204030204" pitchFamily="49" charset="0"/>
              </a:rPr>
              <a:t>": 2,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"qty": 50,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bchNo</a:t>
            </a:r>
            <a:r>
              <a:rPr lang="en-US" altLang="zh-TW" sz="1000" dirty="0">
                <a:latin typeface="Consolas" panose="020B0609020204030204" pitchFamily="49" charset="0"/>
              </a:rPr>
              <a:t>": "</a:t>
            </a:r>
            <a:r>
              <a:rPr lang="zh-TW" altLang="en-US" sz="1000" dirty="0">
                <a:latin typeface="Consolas" panose="020B0609020204030204" pitchFamily="49" charset="0"/>
              </a:rPr>
              <a:t>相同 </a:t>
            </a:r>
            <a:r>
              <a:rPr lang="en-US" altLang="zh-TW" sz="1000" dirty="0" err="1">
                <a:latin typeface="Consolas" panose="020B0609020204030204" pitchFamily="49" charset="0"/>
              </a:rPr>
              <a:t>lot_no</a:t>
            </a:r>
            <a:r>
              <a:rPr lang="en-US" altLang="zh-TW" sz="1000" dirty="0">
                <a:latin typeface="Consolas" panose="020B0609020204030204" pitchFamily="49" charset="0"/>
              </a:rPr>
              <a:t>",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erpOrderId</a:t>
            </a:r>
            <a:r>
              <a:rPr lang="en-US" altLang="zh-TW" sz="1000" dirty="0">
                <a:latin typeface="Consolas" panose="020B0609020204030204" pitchFamily="49" charset="0"/>
              </a:rPr>
              <a:t>": null,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rcId</a:t>
            </a:r>
            <a:r>
              <a:rPr lang="en-US" altLang="zh-TW" sz="1000" dirty="0">
                <a:latin typeface="Consolas" panose="020B0609020204030204" pitchFamily="49" charset="0"/>
              </a:rPr>
              <a:t>": null,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rtId</a:t>
            </a:r>
            <a:r>
              <a:rPr lang="en-US" altLang="zh-TW" sz="1000" dirty="0">
                <a:latin typeface="Consolas" panose="020B0609020204030204" pitchFamily="49" charset="0"/>
              </a:rPr>
              <a:t>": null,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custId</a:t>
            </a:r>
            <a:r>
              <a:rPr lang="en-US" altLang="zh-TW" sz="1000" dirty="0">
                <a:latin typeface="Consolas" panose="020B0609020204030204" pitchFamily="49" charset="0"/>
              </a:rPr>
              <a:t>": null,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supplyId</a:t>
            </a:r>
            <a:r>
              <a:rPr lang="en-US" altLang="zh-TW" sz="1000" dirty="0">
                <a:latin typeface="Consolas" panose="020B0609020204030204" pitchFamily="49" charset="0"/>
              </a:rPr>
              <a:t>": null,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"remark": "remark“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},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//</a:t>
            </a:r>
            <a:r>
              <a:rPr lang="zh-TW" altLang="en-US" sz="1000" dirty="0">
                <a:latin typeface="Consolas" panose="020B0609020204030204" pitchFamily="49" charset="0"/>
              </a:rPr>
              <a:t> 從 </a:t>
            </a:r>
            <a:r>
              <a:rPr lang="en-US" altLang="zh-TW" sz="1000" dirty="0" err="1">
                <a:latin typeface="Consolas" panose="020B0609020204030204" pitchFamily="49" charset="0"/>
              </a:rPr>
              <a:t>wareid</a:t>
            </a:r>
            <a:r>
              <a:rPr lang="en-US" altLang="zh-TW" sz="1000" dirty="0">
                <a:latin typeface="Consolas" panose="020B0609020204030204" pitchFamily="49" charset="0"/>
              </a:rPr>
              <a:t> 5 </a:t>
            </a:r>
            <a:r>
              <a:rPr lang="en-US" altLang="zh-TW" sz="1000" dirty="0" err="1">
                <a:latin typeface="Consolas" panose="020B0609020204030204" pitchFamily="49" charset="0"/>
              </a:rPr>
              <a:t>lctrid</a:t>
            </a:r>
            <a:r>
              <a:rPr lang="en-US" altLang="zh-TW" sz="1000" dirty="0">
                <a:latin typeface="Consolas" panose="020B0609020204030204" pitchFamily="49" charset="0"/>
              </a:rPr>
              <a:t> 6 </a:t>
            </a:r>
            <a:r>
              <a:rPr lang="zh-TW" altLang="en-US" sz="1000" dirty="0">
                <a:latin typeface="Consolas" panose="020B0609020204030204" pitchFamily="49" charset="0"/>
              </a:rPr>
              <a:t>收到 </a:t>
            </a:r>
            <a:r>
              <a:rPr lang="en-US" altLang="zh-TW" sz="1000" dirty="0" err="1">
                <a:latin typeface="Consolas" panose="020B0609020204030204" pitchFamily="49" charset="0"/>
              </a:rPr>
              <a:t>pid</a:t>
            </a:r>
            <a:r>
              <a:rPr lang="zh-TW" altLang="en-US" sz="1000" dirty="0">
                <a:latin typeface="Consolas" panose="020B0609020204030204" pitchFamily="49" charset="0"/>
              </a:rPr>
              <a:t> </a:t>
            </a:r>
            <a:r>
              <a:rPr lang="en-US" altLang="zh-TW" sz="1000" dirty="0">
                <a:latin typeface="Consolas" panose="020B0609020204030204" pitchFamily="49" charset="0"/>
              </a:rPr>
              <a:t>2</a:t>
            </a:r>
            <a:r>
              <a:rPr lang="zh-TW" altLang="en-US" sz="1000" dirty="0">
                <a:latin typeface="Consolas" panose="020B0609020204030204" pitchFamily="49" charset="0"/>
              </a:rPr>
              <a:t> 批號 </a:t>
            </a:r>
            <a:r>
              <a:rPr lang="en-US" altLang="zh-TW" sz="1000" dirty="0" err="1">
                <a:latin typeface="Consolas" panose="020B0609020204030204" pitchFamily="49" charset="0"/>
              </a:rPr>
              <a:t>lot_no</a:t>
            </a:r>
            <a:r>
              <a:rPr lang="zh-TW" altLang="en-US" sz="1000" dirty="0">
                <a:latin typeface="Consolas" panose="020B0609020204030204" pitchFamily="49" charset="0"/>
              </a:rPr>
              <a:t> 共 </a:t>
            </a:r>
            <a:r>
              <a:rPr lang="en-US" altLang="zh-TW" sz="1000" dirty="0">
                <a:latin typeface="Consolas" panose="020B0609020204030204" pitchFamily="49" charset="0"/>
              </a:rPr>
              <a:t>50</a:t>
            </a:r>
            <a:r>
              <a:rPr lang="zh-TW" altLang="en-US" sz="1000" dirty="0">
                <a:latin typeface="Consolas" panose="020B0609020204030204" pitchFamily="49" charset="0"/>
              </a:rPr>
              <a:t> 個</a:t>
            </a:r>
            <a:endParaRPr lang="en-US" altLang="zh-TW" sz="1000" dirty="0">
              <a:latin typeface="Consolas" panose="020B0609020204030204" pitchFamily="49" charset="0"/>
            </a:endParaRPr>
          </a:p>
          <a:p>
            <a:r>
              <a:rPr lang="en-US" altLang="zh-TW" sz="1000" dirty="0">
                <a:latin typeface="Consolas" panose="020B0609020204030204" pitchFamily="49" charset="0"/>
              </a:rPr>
              <a:t>    {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“</a:t>
            </a:r>
            <a:r>
              <a:rPr lang="en-US" altLang="zh-TW" sz="1000" dirty="0" err="1">
                <a:latin typeface="Consolas" panose="020B0609020204030204" pitchFamily="49" charset="0"/>
              </a:rPr>
              <a:t>isEntry</a:t>
            </a:r>
            <a:r>
              <a:rPr lang="en-US" altLang="zh-TW" sz="1000" dirty="0">
                <a:latin typeface="Consolas" panose="020B0609020204030204" pitchFamily="49" charset="0"/>
              </a:rPr>
              <a:t>”: true,</a:t>
            </a:r>
            <a:r>
              <a:rPr lang="zh-TW" altLang="en-US" sz="1000" dirty="0">
                <a:latin typeface="Consolas" panose="020B0609020204030204" pitchFamily="49" charset="0"/>
              </a:rPr>
              <a:t> </a:t>
            </a:r>
            <a:endParaRPr lang="en-US" altLang="zh-TW" sz="1000" dirty="0">
              <a:latin typeface="Consolas" panose="020B0609020204030204" pitchFamily="49" charset="0"/>
            </a:endParaRP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wareId</a:t>
            </a:r>
            <a:r>
              <a:rPr lang="en-US" altLang="zh-TW" sz="1000" dirty="0">
                <a:latin typeface="Consolas" panose="020B0609020204030204" pitchFamily="49" charset="0"/>
              </a:rPr>
              <a:t>": 5,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lctrId</a:t>
            </a:r>
            <a:r>
              <a:rPr lang="en-US" altLang="zh-TW" sz="1000" dirty="0">
                <a:latin typeface="Consolas" panose="020B0609020204030204" pitchFamily="49" charset="0"/>
              </a:rPr>
              <a:t>": 6,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pId</a:t>
            </a:r>
            <a:r>
              <a:rPr lang="en-US" altLang="zh-TW" sz="1000" dirty="0">
                <a:latin typeface="Consolas" panose="020B0609020204030204" pitchFamily="49" charset="0"/>
              </a:rPr>
              <a:t>": 2,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"qty": 50,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bchNo</a:t>
            </a:r>
            <a:r>
              <a:rPr lang="en-US" altLang="zh-TW" sz="1000" dirty="0">
                <a:latin typeface="Consolas" panose="020B0609020204030204" pitchFamily="49" charset="0"/>
              </a:rPr>
              <a:t>": "</a:t>
            </a:r>
            <a:r>
              <a:rPr lang="zh-TW" altLang="en-US" sz="1000" dirty="0">
                <a:latin typeface="Consolas" panose="020B0609020204030204" pitchFamily="49" charset="0"/>
              </a:rPr>
              <a:t>相同 </a:t>
            </a:r>
            <a:r>
              <a:rPr lang="en-US" altLang="zh-TW" sz="1000" dirty="0" err="1">
                <a:latin typeface="Consolas" panose="020B0609020204030204" pitchFamily="49" charset="0"/>
              </a:rPr>
              <a:t>lot_no</a:t>
            </a:r>
            <a:r>
              <a:rPr lang="en-US" altLang="zh-TW" sz="1000" dirty="0">
                <a:latin typeface="Consolas" panose="020B0609020204030204" pitchFamily="49" charset="0"/>
              </a:rPr>
              <a:t>",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erpOrderId</a:t>
            </a:r>
            <a:r>
              <a:rPr lang="en-US" altLang="zh-TW" sz="1000" dirty="0">
                <a:latin typeface="Consolas" panose="020B0609020204030204" pitchFamily="49" charset="0"/>
              </a:rPr>
              <a:t>": null,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rcId</a:t>
            </a:r>
            <a:r>
              <a:rPr lang="en-US" altLang="zh-TW" sz="1000" dirty="0">
                <a:latin typeface="Consolas" panose="020B0609020204030204" pitchFamily="49" charset="0"/>
              </a:rPr>
              <a:t>": null,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rtId</a:t>
            </a:r>
            <a:r>
              <a:rPr lang="en-US" altLang="zh-TW" sz="1000" dirty="0">
                <a:latin typeface="Consolas" panose="020B0609020204030204" pitchFamily="49" charset="0"/>
              </a:rPr>
              <a:t>": null,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custId</a:t>
            </a:r>
            <a:r>
              <a:rPr lang="en-US" altLang="zh-TW" sz="1000" dirty="0">
                <a:latin typeface="Consolas" panose="020B0609020204030204" pitchFamily="49" charset="0"/>
              </a:rPr>
              <a:t>": null,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supplyId</a:t>
            </a:r>
            <a:r>
              <a:rPr lang="en-US" altLang="zh-TW" sz="1000" dirty="0">
                <a:latin typeface="Consolas" panose="020B0609020204030204" pitchFamily="49" charset="0"/>
              </a:rPr>
              <a:t>": null,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"remark": "remark“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}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]</a:t>
            </a:r>
            <a:endParaRPr lang="zh-TW" altLang="en-US" sz="10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05947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881</TotalTime>
  <Words>659</Words>
  <Application>Microsoft Office PowerPoint</Application>
  <PresentationFormat>寬螢幕</PresentationFormat>
  <Paragraphs>169</Paragraphs>
  <Slides>9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9</vt:i4>
      </vt:variant>
    </vt:vector>
  </HeadingPairs>
  <TitlesOfParts>
    <vt:vector size="16" baseType="lpstr">
      <vt:lpstr>Aptos</vt:lpstr>
      <vt:lpstr>Aptos Display</vt:lpstr>
      <vt:lpstr>微軟正黑體</vt:lpstr>
      <vt:lpstr>新細明體</vt:lpstr>
      <vt:lpstr>Arial</vt:lpstr>
      <vt:lpstr>Consolas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楷翊 張</dc:creator>
  <cp:lastModifiedBy>Administrator</cp:lastModifiedBy>
  <cp:revision>116</cp:revision>
  <dcterms:created xsi:type="dcterms:W3CDTF">2026-04-27T07:53:38Z</dcterms:created>
  <dcterms:modified xsi:type="dcterms:W3CDTF">2026-07-20T05:21:37Z</dcterms:modified>
</cp:coreProperties>
</file>