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0" r:id="rId4"/>
    <p:sldId id="285" r:id="rId5"/>
    <p:sldId id="272" r:id="rId6"/>
    <p:sldId id="290" r:id="rId7"/>
    <p:sldId id="291" r:id="rId8"/>
    <p:sldId id="289" r:id="rId9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0F6884-4C53-BA08-9477-978CF3EFA6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25C17AB-9F60-7442-CACB-EC59E07C46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537DC16-5930-5011-C4EA-0A95FB89D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C628C6D-0C3E-B567-3023-DB96ADB67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DB3B0C8-AE60-C725-DF4D-8EBBF880F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5275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9DAE007-D3A0-D6CD-C2FA-8358E6C9D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DB19024-5204-1BE7-9BA3-9BDC42D3BB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D9C5233-C888-0E62-68A6-1E3A40C81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D2742FE-E485-6AD5-A894-5995E45F6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BE54365-7BF4-2006-0086-4C1D9798E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3137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E8A50B8-713C-FD81-800F-1B28AC13D6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3C8DC84A-8766-C0B6-DB8C-D73915EE32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E7267D9-7D3C-A7C8-0467-D0279ACC1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249B984-3739-AB86-F90F-6C804C38B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E6E833E-54B7-461D-FF02-2A5F9D6B4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1844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74168D1-52B6-F075-A3FC-464267FFA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30F859-1540-85B2-3B0A-2FA7A610E1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910A26E-B9CA-F74F-B684-B20DBA7B0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31E4F07-A4B2-7191-1BF9-A97C5331C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B592908-6080-BC30-86CD-A3D5F47CB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6004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4A914E0-A712-F815-1E0B-6CDC238A7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0B24746-5FD0-D13B-1BC8-B9B329C1C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9D9D6D2-4BF6-EAE3-9D03-A0AEC77F8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6C94406-BFA3-A203-4004-D8B31F0CE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5E3FF13-6A70-8D4A-291B-DC0A05C07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3241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5D9F1AB-993A-7151-A457-D4F388C89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3F9FE95-FE99-2C18-1A84-CCF9DF2BD9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F7CCBDEE-0C90-463B-0F4C-119CC18682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B904A7E-6F09-87CC-715C-CAD287C21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C2F8027-40DA-C4FB-99D1-1420431DB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3B713A8-FA08-D29A-E761-42A9A9A34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1244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EFC8E28-959A-3E43-DFE8-862C44C83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1918FB2-93F7-AAC8-B119-EF5827785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C501D35-3654-A306-1A84-E8B414CD30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B3807A3-CA68-2A06-AE54-C02CEC6C00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9DC8E9A1-47E2-BB49-35E6-C22837FE9C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3F3AC5E0-43D0-7C6B-12D1-15EFCD826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25641BA3-D4AD-74F7-D851-FD157F9D3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A158BE76-29CC-8869-1BDE-B914BE609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14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BA72EF1-8B24-F82C-A8C9-4FE4F31EE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C123D2C5-E53D-4EEF-38B7-EBEF9C2B3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2603814D-785F-F795-0AA7-386491E29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421A427-9ACA-32E7-3115-B31505F9D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7247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3B7D51A-019A-2115-C6E0-7C1228D33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F3B4D577-C192-39A3-E50A-8E1A815E7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248ABC3-655F-20FC-DF7D-CA3241EF2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7420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13E3164-8377-08C5-09FF-6FA56BFA8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41A594B-879B-AB51-6452-6926A51C8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2CBFA96-DFD0-C808-15B1-104E901B38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8FB9408-C3E7-D676-DFB2-78F2E1BD4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F5094FC-E44D-0AA3-BA7C-6DABFD7E4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3D1354E-0C06-EA1C-D1F2-8C936EECF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9064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5D655E7-CBF5-CE7E-2994-3994A2E9F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68D2FC47-D53E-9192-F89A-2A1B56D923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5C552A6-973F-0C58-4388-04DF9F3F7E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E05B079-C8FF-41F1-C63D-DE0F7F885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E6DB19D-E5A7-CD68-A6C5-BE062B28A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3F48372-F7F1-29CC-D1F6-DC3FC9B25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8122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F5F04676-B333-9F61-6A9C-E12DC3CA8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3930854-45CB-5DCC-91A3-32E4FFD329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3D6ED0E-7C1E-CF1B-0EA9-60AD16BD9E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8433438-9998-1894-36EF-7DFE2C46B6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2E896B2-E6FC-069C-BA42-AE313CAE2B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517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4463B9A-8028-69AB-D6D4-B037618C2C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89118"/>
              </p:ext>
            </p:extLst>
          </p:nvPr>
        </p:nvGraphicFramePr>
        <p:xfrm>
          <a:off x="341746" y="117189"/>
          <a:ext cx="11092872" cy="741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72024">
                  <a:extLst>
                    <a:ext uri="{9D8B030D-6E8A-4147-A177-3AD203B41FA5}">
                      <a16:colId xmlns:a16="http://schemas.microsoft.com/office/drawing/2014/main" val="4072330754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35504590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1438851952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3762870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Date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App / Web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Protocol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description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062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2026/07/17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Web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Api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收料作業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21203674"/>
                  </a:ext>
                </a:extLst>
              </a:tr>
            </a:tbl>
          </a:graphicData>
        </a:graphic>
      </p:graphicFrame>
      <p:pic>
        <p:nvPicPr>
          <p:cNvPr id="7" name="圖片 6">
            <a:extLst>
              <a:ext uri="{FF2B5EF4-FFF2-40B4-BE49-F238E27FC236}">
                <a16:creationId xmlns:a16="http://schemas.microsoft.com/office/drawing/2014/main" id="{6470C015-A64C-4835-BF29-42936A3AB1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180" y="1228877"/>
            <a:ext cx="9106292" cy="5330158"/>
          </a:xfrm>
          <a:prstGeom prst="rect">
            <a:avLst/>
          </a:prstGeom>
        </p:spPr>
      </p:pic>
      <p:sp>
        <p:nvSpPr>
          <p:cNvPr id="9" name="矩形: 剪去對角角落 8">
            <a:extLst>
              <a:ext uri="{FF2B5EF4-FFF2-40B4-BE49-F238E27FC236}">
                <a16:creationId xmlns:a16="http://schemas.microsoft.com/office/drawing/2014/main" id="{2481331A-6BEA-4D0B-8039-F22460D58F0D}"/>
              </a:ext>
            </a:extLst>
          </p:cNvPr>
          <p:cNvSpPr/>
          <p:nvPr/>
        </p:nvSpPr>
        <p:spPr>
          <a:xfrm>
            <a:off x="2318995" y="1791608"/>
            <a:ext cx="914400" cy="29223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100" dirty="0">
                <a:solidFill>
                  <a:sysClr val="windowText" lastClr="000000"/>
                </a:solidFill>
              </a:rPr>
              <a:t>可選填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C382E23-2D79-4C6E-AD0B-A83DA1AE4CC4}"/>
              </a:ext>
            </a:extLst>
          </p:cNvPr>
          <p:cNvSpPr/>
          <p:nvPr/>
        </p:nvSpPr>
        <p:spPr>
          <a:xfrm>
            <a:off x="2224725" y="2152188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invEventNo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EC0B554F-9EB9-4784-94E9-9B5F3E09A334}"/>
              </a:ext>
            </a:extLst>
          </p:cNvPr>
          <p:cNvSpPr/>
          <p:nvPr/>
        </p:nvSpPr>
        <p:spPr>
          <a:xfrm>
            <a:off x="5388989" y="2166062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actionDt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F4D7A101-44F9-43FC-920A-CC5E9B4544D9}"/>
              </a:ext>
            </a:extLst>
          </p:cNvPr>
          <p:cNvSpPr/>
          <p:nvPr/>
        </p:nvSpPr>
        <p:spPr>
          <a:xfrm>
            <a:off x="7558725" y="2152187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supplyId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63F5D54F-EFB4-42CB-B3B5-B46221D324C1}"/>
              </a:ext>
            </a:extLst>
          </p:cNvPr>
          <p:cNvSpPr/>
          <p:nvPr/>
        </p:nvSpPr>
        <p:spPr>
          <a:xfrm>
            <a:off x="1611984" y="3007149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createRemark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462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308875F-94A7-881D-7C28-9FC0ADD85FB3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新增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A3AAEF87-97AC-4B23-9A72-D83F58B57F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0" y="1115652"/>
            <a:ext cx="4495800" cy="5305425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7415C11-9EBE-42A0-80DF-A2EC9B792516}"/>
              </a:ext>
            </a:extLst>
          </p:cNvPr>
          <p:cNvSpPr/>
          <p:nvPr/>
        </p:nvSpPr>
        <p:spPr>
          <a:xfrm>
            <a:off x="4996205" y="2284163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pId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0F0F171-7009-4FB1-A562-95744AE0679C}"/>
              </a:ext>
            </a:extLst>
          </p:cNvPr>
          <p:cNvSpPr/>
          <p:nvPr/>
        </p:nvSpPr>
        <p:spPr>
          <a:xfrm>
            <a:off x="4111656" y="3209561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qty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7D18C61-D6D0-4B07-B61E-20C5CD2B1050}"/>
              </a:ext>
            </a:extLst>
          </p:cNvPr>
          <p:cNvSpPr/>
          <p:nvPr/>
        </p:nvSpPr>
        <p:spPr>
          <a:xfrm>
            <a:off x="4111655" y="4121352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bchNo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A68A142-91A7-4F0B-BF27-F7DE2C8F3AA4}"/>
              </a:ext>
            </a:extLst>
          </p:cNvPr>
          <p:cNvSpPr/>
          <p:nvPr/>
        </p:nvSpPr>
        <p:spPr>
          <a:xfrm>
            <a:off x="4377176" y="5120385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wareId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FE33C08-072E-462C-AF01-59CC63C56CAE}"/>
              </a:ext>
            </a:extLst>
          </p:cNvPr>
          <p:cNvSpPr/>
          <p:nvPr/>
        </p:nvSpPr>
        <p:spPr>
          <a:xfrm>
            <a:off x="6546912" y="5120384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lctrId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E5266442-9132-4206-93A9-473CAC0AE4F7}"/>
              </a:ext>
            </a:extLst>
          </p:cNvPr>
          <p:cNvSpPr/>
          <p:nvPr/>
        </p:nvSpPr>
        <p:spPr>
          <a:xfrm>
            <a:off x="3971040" y="5562087"/>
            <a:ext cx="4249920" cy="48369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dirty="0">
                <a:solidFill>
                  <a:sysClr val="windowText" lastClr="000000"/>
                </a:solidFill>
              </a:rPr>
              <a:t>備註 </a:t>
            </a:r>
            <a:r>
              <a:rPr lang="en-US" altLang="zh-TW" dirty="0">
                <a:solidFill>
                  <a:sysClr val="windowText" lastClr="000000"/>
                </a:solidFill>
              </a:rPr>
              <a:t>:</a:t>
            </a:r>
            <a:r>
              <a:rPr lang="zh-TW" altLang="en-US" dirty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8B27A081-0056-4003-B832-35FE78FAF21D}"/>
              </a:ext>
            </a:extLst>
          </p:cNvPr>
          <p:cNvSpPr txBox="1"/>
          <p:nvPr/>
        </p:nvSpPr>
        <p:spPr>
          <a:xfrm>
            <a:off x="1660427" y="2159020"/>
            <a:ext cx="2034879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>
                <a:latin typeface="Consolas" panose="020B0609020204030204" pitchFamily="49" charset="0"/>
              </a:rPr>
              <a:t>web/ct/part/list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8A01C8F-A36A-45BC-BE49-0D923916484C}"/>
              </a:ext>
            </a:extLst>
          </p:cNvPr>
          <p:cNvSpPr/>
          <p:nvPr/>
        </p:nvSpPr>
        <p:spPr>
          <a:xfrm>
            <a:off x="3872842" y="1836042"/>
            <a:ext cx="4471058" cy="953735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語音泡泡: 矩形 18">
            <a:extLst>
              <a:ext uri="{FF2B5EF4-FFF2-40B4-BE49-F238E27FC236}">
                <a16:creationId xmlns:a16="http://schemas.microsoft.com/office/drawing/2014/main" id="{EBE59D23-7779-4375-A04D-3974AA6140AA}"/>
              </a:ext>
            </a:extLst>
          </p:cNvPr>
          <p:cNvSpPr/>
          <p:nvPr/>
        </p:nvSpPr>
        <p:spPr>
          <a:xfrm>
            <a:off x="8832915" y="2244733"/>
            <a:ext cx="1263192" cy="953735"/>
          </a:xfrm>
          <a:prstGeom prst="wedgeRectCallout">
            <a:avLst>
              <a:gd name="adj1" fmla="val -107408"/>
              <a:gd name="adj2" fmla="val 71732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ysClr val="windowText" lastClr="000000"/>
                </a:solidFill>
              </a:rPr>
              <a:t>選料後</a:t>
            </a:r>
            <a:endParaRPr lang="en-US" altLang="zh-TW" dirty="0">
              <a:solidFill>
                <a:sysClr val="windowText" lastClr="000000"/>
              </a:solidFill>
            </a:endParaRPr>
          </a:p>
          <a:p>
            <a:pPr algn="ctr"/>
            <a:r>
              <a:rPr lang="zh-TW" altLang="en-US" dirty="0">
                <a:solidFill>
                  <a:sysClr val="windowText" lastClr="000000"/>
                </a:solidFill>
              </a:rPr>
              <a:t>帶入</a:t>
            </a:r>
            <a:r>
              <a:rPr lang="en-US" altLang="zh-TW" dirty="0">
                <a:solidFill>
                  <a:sysClr val="windowText" lastClr="000000"/>
                </a:solidFill>
              </a:rPr>
              <a:t>unit</a:t>
            </a:r>
            <a:endParaRPr lang="zh-TW" altLang="en-US" dirty="0">
              <a:solidFill>
                <a:sysClr val="windowText" lastClr="000000"/>
              </a:solidFill>
            </a:endParaRPr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FC4EED26-A2E6-4A0A-B52B-E21ADBB10A8B}"/>
              </a:ext>
            </a:extLst>
          </p:cNvPr>
          <p:cNvSpPr txBox="1"/>
          <p:nvPr/>
        </p:nvSpPr>
        <p:spPr>
          <a:xfrm>
            <a:off x="1295397" y="5114264"/>
            <a:ext cx="2399909" cy="30777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web/warehouse/option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05F4DEC-24A2-4030-B9EA-470354FE9D7A}"/>
              </a:ext>
            </a:extLst>
          </p:cNvPr>
          <p:cNvSpPr/>
          <p:nvPr/>
        </p:nvSpPr>
        <p:spPr>
          <a:xfrm>
            <a:off x="3872842" y="4650296"/>
            <a:ext cx="2223158" cy="866493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文字方塊 21">
            <a:extLst>
              <a:ext uri="{FF2B5EF4-FFF2-40B4-BE49-F238E27FC236}">
                <a16:creationId xmlns:a16="http://schemas.microsoft.com/office/drawing/2014/main" id="{F74FAD2D-DEA7-44C9-AA6F-AB3080AEEE3C}"/>
              </a:ext>
            </a:extLst>
          </p:cNvPr>
          <p:cNvSpPr txBox="1"/>
          <p:nvPr/>
        </p:nvSpPr>
        <p:spPr>
          <a:xfrm>
            <a:off x="8496694" y="5083542"/>
            <a:ext cx="2399909" cy="307777"/>
          </a:xfrm>
          <a:prstGeom prst="rect">
            <a:avLst/>
          </a:prstGeom>
          <a:noFill/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web/warehouse/option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FBA076E3-2DCE-4D1E-A8E7-375ADF607745}"/>
              </a:ext>
            </a:extLst>
          </p:cNvPr>
          <p:cNvSpPr/>
          <p:nvPr/>
        </p:nvSpPr>
        <p:spPr>
          <a:xfrm>
            <a:off x="6096000" y="4651805"/>
            <a:ext cx="2223158" cy="866493"/>
          </a:xfrm>
          <a:prstGeom prst="rect">
            <a:avLst/>
          </a:prstGeom>
          <a:noFill/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語音泡泡: 矩形 23">
            <a:extLst>
              <a:ext uri="{FF2B5EF4-FFF2-40B4-BE49-F238E27FC236}">
                <a16:creationId xmlns:a16="http://schemas.microsoft.com/office/drawing/2014/main" id="{81361C0B-4C2F-4F87-BC5E-8C3D228F176F}"/>
              </a:ext>
            </a:extLst>
          </p:cNvPr>
          <p:cNvSpPr/>
          <p:nvPr/>
        </p:nvSpPr>
        <p:spPr>
          <a:xfrm>
            <a:off x="9960204" y="4355184"/>
            <a:ext cx="1263192" cy="466265"/>
          </a:xfrm>
          <a:prstGeom prst="wedgeRectCallout">
            <a:avLst>
              <a:gd name="adj1" fmla="val -19349"/>
              <a:gd name="adj2" fmla="val 10003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ysClr val="windowText" lastClr="000000"/>
                </a:solidFill>
              </a:rPr>
              <a:t>選倉後打</a:t>
            </a:r>
            <a:endParaRPr lang="en-US" altLang="zh-TW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895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C34A9-56BB-B476-0EC5-DD5C68FFB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圓角 4">
            <a:extLst>
              <a:ext uri="{FF2B5EF4-FFF2-40B4-BE49-F238E27FC236}">
                <a16:creationId xmlns:a16="http://schemas.microsoft.com/office/drawing/2014/main" id="{6DE76B27-E5F7-761A-151B-F53B157AEFA4}"/>
              </a:ext>
            </a:extLst>
          </p:cNvPr>
          <p:cNvSpPr/>
          <p:nvPr/>
        </p:nvSpPr>
        <p:spPr>
          <a:xfrm>
            <a:off x="674255" y="35144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進入頁面</a:t>
            </a: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AFDFE70E-5184-DBE3-4E62-54E90642D25A}"/>
              </a:ext>
            </a:extLst>
          </p:cNvPr>
          <p:cNvSpPr/>
          <p:nvPr/>
        </p:nvSpPr>
        <p:spPr>
          <a:xfrm>
            <a:off x="4632037" y="35144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E90C5DF5-EE88-D1A5-4CC5-4A6B74980B27}"/>
              </a:ext>
            </a:extLst>
          </p:cNvPr>
          <p:cNvCxnSpPr>
            <a:cxnSpLocks/>
          </p:cNvCxnSpPr>
          <p:nvPr/>
        </p:nvCxnSpPr>
        <p:spPr>
          <a:xfrm>
            <a:off x="1782618" y="600594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0DE62A48-78BA-D6FB-A043-5612F5C2488F}"/>
              </a:ext>
            </a:extLst>
          </p:cNvPr>
          <p:cNvSpPr/>
          <p:nvPr/>
        </p:nvSpPr>
        <p:spPr>
          <a:xfrm>
            <a:off x="2519568" y="351445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164F1C9C-0C70-597B-ED0D-B8054D1955EB}"/>
              </a:ext>
            </a:extLst>
          </p:cNvPr>
          <p:cNvCxnSpPr>
            <a:cxnSpLocks/>
          </p:cNvCxnSpPr>
          <p:nvPr/>
        </p:nvCxnSpPr>
        <p:spPr>
          <a:xfrm>
            <a:off x="3773054" y="600594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圖片 12">
            <a:extLst>
              <a:ext uri="{FF2B5EF4-FFF2-40B4-BE49-F238E27FC236}">
                <a16:creationId xmlns:a16="http://schemas.microsoft.com/office/drawing/2014/main" id="{876E58A6-F27B-4280-8FE1-2C3E6E1BB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982" y="1491777"/>
            <a:ext cx="8941490" cy="5233695"/>
          </a:xfrm>
          <a:prstGeom prst="rect">
            <a:avLst/>
          </a:prstGeom>
        </p:spPr>
      </p:pic>
      <p:sp>
        <p:nvSpPr>
          <p:cNvPr id="14" name="文字方塊 13">
            <a:extLst>
              <a:ext uri="{FF2B5EF4-FFF2-40B4-BE49-F238E27FC236}">
                <a16:creationId xmlns:a16="http://schemas.microsoft.com/office/drawing/2014/main" id="{60801A32-A36A-4A43-BBE5-670E3F657144}"/>
              </a:ext>
            </a:extLst>
          </p:cNvPr>
          <p:cNvSpPr txBox="1"/>
          <p:nvPr/>
        </p:nvSpPr>
        <p:spPr>
          <a:xfrm>
            <a:off x="1786860" y="990398"/>
            <a:ext cx="2277902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>
                <a:latin typeface="Consolas" panose="020B0609020204030204" pitchFamily="49" charset="0"/>
              </a:rPr>
              <a:t>web/receiving/combo</a:t>
            </a:r>
            <a:endParaRPr lang="en-US" altLang="zh-TW" sz="14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8200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4531199" y="298497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9D5AA689-E459-33D6-BE43-3B293282E834}"/>
              </a:ext>
            </a:extLst>
          </p:cNvPr>
          <p:cNvSpPr/>
          <p:nvPr/>
        </p:nvSpPr>
        <p:spPr>
          <a:xfrm>
            <a:off x="2418730" y="298498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AF6586C-C44B-2C0E-69B7-5F9C0DC7B5EB}"/>
              </a:ext>
            </a:extLst>
          </p:cNvPr>
          <p:cNvCxnSpPr>
            <a:cxnSpLocks/>
          </p:cNvCxnSpPr>
          <p:nvPr/>
        </p:nvCxnSpPr>
        <p:spPr>
          <a:xfrm>
            <a:off x="3672216" y="547647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385619" y="29602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點下完成</a:t>
            </a: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7D58B8A-5CFF-E3FC-5E07-150EB1830A7C}"/>
              </a:ext>
            </a:extLst>
          </p:cNvPr>
          <p:cNvCxnSpPr>
            <a:cxnSpLocks/>
          </p:cNvCxnSpPr>
          <p:nvPr/>
        </p:nvCxnSpPr>
        <p:spPr>
          <a:xfrm>
            <a:off x="1493982" y="545174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字方塊 8">
            <a:extLst>
              <a:ext uri="{FF2B5EF4-FFF2-40B4-BE49-F238E27FC236}">
                <a16:creationId xmlns:a16="http://schemas.microsoft.com/office/drawing/2014/main" id="{0A8F9277-0C7D-C6D2-35E7-AEB96F8B83B9}"/>
              </a:ext>
            </a:extLst>
          </p:cNvPr>
          <p:cNvSpPr txBox="1"/>
          <p:nvPr/>
        </p:nvSpPr>
        <p:spPr>
          <a:xfrm>
            <a:off x="1786860" y="990398"/>
            <a:ext cx="2277902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>
                <a:latin typeface="Consolas" panose="020B0609020204030204" pitchFamily="49" charset="0"/>
              </a:rPr>
              <a:t>web/receiving/combo</a:t>
            </a:r>
            <a:endParaRPr lang="en-US" altLang="zh-TW" sz="1400" dirty="0">
              <a:latin typeface="Consolas" panose="020B0609020204030204" pitchFamily="49" charset="0"/>
            </a:endParaRP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C1EB3B58-6AE0-43DC-A653-771CBA9043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982" y="1491777"/>
            <a:ext cx="8941490" cy="5233695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A0E0BC77-F110-432F-80AD-299927C86F50}"/>
              </a:ext>
            </a:extLst>
          </p:cNvPr>
          <p:cNvSpPr/>
          <p:nvPr/>
        </p:nvSpPr>
        <p:spPr>
          <a:xfrm>
            <a:off x="5200961" y="6014300"/>
            <a:ext cx="1492070" cy="71117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97529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</a:t>
            </a:r>
            <a:r>
              <a:rPr lang="en-US" altLang="zh-TW" sz="3200" b="1" dirty="0" err="1">
                <a:latin typeface="Consolas" panose="020B0609020204030204" pitchFamily="49" charset="0"/>
              </a:rPr>
              <a:t>ct</a:t>
            </a:r>
            <a:r>
              <a:rPr lang="en-US" altLang="zh-TW" sz="3200" b="1" dirty="0">
                <a:latin typeface="Consolas" panose="020B0609020204030204" pitchFamily="49" charset="0"/>
              </a:rPr>
              <a:t>/part/list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925122"/>
              </p:ext>
            </p:extLst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List&lt;Part&gt;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Part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unit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61348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web/warehouse/option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887353"/>
              </p:ext>
            </p:extLst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Option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8380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web/locator/option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167081"/>
              </p:ext>
            </p:extLst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[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FromQuery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]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Option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03136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578FC-4B96-D5EC-402E-8DE001EF1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8A453233-FBDE-34D4-87C7-1DB65EAD4483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web/receiving/combo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9318FDA5-1061-5CBC-F8D3-A06B619DFD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2570291"/>
              </p:ext>
            </p:extLst>
          </p:nvPr>
        </p:nvGraphicFramePr>
        <p:xfrm>
          <a:off x="0" y="1920204"/>
          <a:ext cx="12192002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4196354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3811573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Post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Create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invInspId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目前為空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DateTime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actionDt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createRemark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invEventNo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可為空，或填寫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List&lt;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ReceivingEventDetail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&gt; detail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ReceivingEventDetail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isEntry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收料一律為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true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倉庫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id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lctrId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儲位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id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料號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float qty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數量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批號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erpOrderId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收料一律為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rcId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收料一律為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收料一律為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custId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收料一律為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supplyId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供應商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id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string? remark        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String OK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0594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861</TotalTime>
  <Words>384</Words>
  <Application>Microsoft Office PowerPoint</Application>
  <PresentationFormat>寬螢幕</PresentationFormat>
  <Paragraphs>116</Paragraphs>
  <Slides>8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15" baseType="lpstr">
      <vt:lpstr>Aptos</vt:lpstr>
      <vt:lpstr>Aptos Display</vt:lpstr>
      <vt:lpstr>微軟正黑體</vt:lpstr>
      <vt:lpstr>新細明體</vt:lpstr>
      <vt:lpstr>Arial</vt:lpstr>
      <vt:lpstr>Consolas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楷翊 張</dc:creator>
  <cp:lastModifiedBy>Administrator</cp:lastModifiedBy>
  <cp:revision>108</cp:revision>
  <dcterms:created xsi:type="dcterms:W3CDTF">2026-04-27T07:53:38Z</dcterms:created>
  <dcterms:modified xsi:type="dcterms:W3CDTF">2026-07-17T05:51:02Z</dcterms:modified>
</cp:coreProperties>
</file>