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訂購" id="{8D1E529E-C6B0-4817-AE87-3D52B6DB436D}">
          <p14:sldIdLst/>
        </p14:section>
        <p14:section name="後台" id="{976A0853-D5BA-4570-9FD6-C2CF1F737ABC}">
          <p14:sldIdLst/>
        </p14:section>
        <p14:section name="派車WEB" id="{BD42CA61-2891-4011-871F-7338EC6BF81A}">
          <p14:sldIdLst/>
        </p14:section>
        <p14:section name="APP" id="{21344340-A811-4522-B909-CDBB75B46119}">
          <p14:sldIdLst>
            <p14:sldId id="261"/>
            <p14:sldId id="264"/>
          </p14:sldIdLst>
        </p14:section>
        <p14:section name="Line通知" id="{0E83E644-225F-4067-A366-E4097D009439}">
          <p14:sldIdLst/>
        </p14:section>
        <p14:section name="紀錄" id="{95DDD9D2-143C-41C7-8F2C-9AECC960711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AA2D0B-9DBA-4388-B068-4E47F5AA16AC}" v="2" dt="2026-04-22T07:48:01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37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yu" userId="491d0663b568efce" providerId="LiveId" clId="{DB407D41-F111-437C-A7F4-E320D8B926C6}"/>
    <pc:docChg chg="undo custSel addSld modSld sldOrd">
      <pc:chgData name="sam yu" userId="491d0663b568efce" providerId="LiveId" clId="{DB407D41-F111-437C-A7F4-E320D8B926C6}" dt="2026-04-22T07:48:34.559" v="165"/>
      <pc:docMkLst>
        <pc:docMk/>
      </pc:docMkLst>
      <pc:sldChg chg="addSp delSp modSp new mod ord">
        <pc:chgData name="sam yu" userId="491d0663b568efce" providerId="LiveId" clId="{DB407D41-F111-437C-A7F4-E320D8B926C6}" dt="2026-04-22T07:48:34.559" v="165"/>
        <pc:sldMkLst>
          <pc:docMk/>
          <pc:sldMk cId="3614026724" sldId="256"/>
        </pc:sldMkLst>
        <pc:spChg chg="del">
          <ac:chgData name="sam yu" userId="491d0663b568efce" providerId="LiveId" clId="{DB407D41-F111-437C-A7F4-E320D8B926C6}" dt="2026-04-22T07:46:13.109" v="3" actId="478"/>
          <ac:spMkLst>
            <pc:docMk/>
            <pc:sldMk cId="3614026724" sldId="256"/>
            <ac:spMk id="2" creationId="{6C1D0AC9-9180-3D47-C6F3-2CF8DFCE6423}"/>
          </ac:spMkLst>
        </pc:spChg>
        <pc:spChg chg="del">
          <ac:chgData name="sam yu" userId="491d0663b568efce" providerId="LiveId" clId="{DB407D41-F111-437C-A7F4-E320D8B926C6}" dt="2026-04-22T07:46:13.109" v="3" actId="478"/>
          <ac:spMkLst>
            <pc:docMk/>
            <pc:sldMk cId="3614026724" sldId="256"/>
            <ac:spMk id="3" creationId="{D3C5D96D-A870-0F88-29C7-4AF8C238E9A0}"/>
          </ac:spMkLst>
        </pc:spChg>
        <pc:spChg chg="add mod">
          <ac:chgData name="sam yu" userId="491d0663b568efce" providerId="LiveId" clId="{DB407D41-F111-437C-A7F4-E320D8B926C6}" dt="2026-04-22T07:46:57.279" v="53" actId="207"/>
          <ac:spMkLst>
            <pc:docMk/>
            <pc:sldMk cId="3614026724" sldId="256"/>
            <ac:spMk id="8" creationId="{E2299AA7-D127-FC4D-8DE5-32CDB17D0780}"/>
          </ac:spMkLst>
        </pc:spChg>
        <pc:picChg chg="add del">
          <ac:chgData name="sam yu" userId="491d0663b568efce" providerId="LiveId" clId="{DB407D41-F111-437C-A7F4-E320D8B926C6}" dt="2026-04-22T07:46:10.849" v="2" actId="22"/>
          <ac:picMkLst>
            <pc:docMk/>
            <pc:sldMk cId="3614026724" sldId="256"/>
            <ac:picMk id="5" creationId="{71A16A32-F754-B851-70D5-1F3CD18C9C4D}"/>
          </ac:picMkLst>
        </pc:picChg>
        <pc:picChg chg="add mod">
          <ac:chgData name="sam yu" userId="491d0663b568efce" providerId="LiveId" clId="{DB407D41-F111-437C-A7F4-E320D8B926C6}" dt="2026-04-22T07:46:54.322" v="52" actId="208"/>
          <ac:picMkLst>
            <pc:docMk/>
            <pc:sldMk cId="3614026724" sldId="256"/>
            <ac:picMk id="7" creationId="{876DF5A2-590D-5E3F-57B4-422383AAFDE3}"/>
          </ac:picMkLst>
        </pc:picChg>
      </pc:sldChg>
      <pc:sldChg chg="addSp delSp modSp new mod">
        <pc:chgData name="sam yu" userId="491d0663b568efce" providerId="LiveId" clId="{DB407D41-F111-437C-A7F4-E320D8B926C6}" dt="2026-04-22T07:48:33.244" v="163" actId="14100"/>
        <pc:sldMkLst>
          <pc:docMk/>
          <pc:sldMk cId="3902840905" sldId="257"/>
        </pc:sldMkLst>
        <pc:spChg chg="del">
          <ac:chgData name="sam yu" userId="491d0663b568efce" providerId="LiveId" clId="{DB407D41-F111-437C-A7F4-E320D8B926C6}" dt="2026-04-22T07:47:29.519" v="55" actId="478"/>
          <ac:spMkLst>
            <pc:docMk/>
            <pc:sldMk cId="3902840905" sldId="257"/>
            <ac:spMk id="2" creationId="{899617AB-93F0-802E-A6C0-B47E63E200D6}"/>
          </ac:spMkLst>
        </pc:spChg>
        <pc:spChg chg="del">
          <ac:chgData name="sam yu" userId="491d0663b568efce" providerId="LiveId" clId="{DB407D41-F111-437C-A7F4-E320D8B926C6}" dt="2026-04-22T07:47:29.519" v="55" actId="478"/>
          <ac:spMkLst>
            <pc:docMk/>
            <pc:sldMk cId="3902840905" sldId="257"/>
            <ac:spMk id="3" creationId="{CE6F2BF5-F8CA-AFDC-6A8D-79177AD78CD4}"/>
          </ac:spMkLst>
        </pc:spChg>
        <pc:spChg chg="add mod">
          <ac:chgData name="sam yu" userId="491d0663b568efce" providerId="LiveId" clId="{DB407D41-F111-437C-A7F4-E320D8B926C6}" dt="2026-04-22T07:48:33.244" v="163" actId="14100"/>
          <ac:spMkLst>
            <pc:docMk/>
            <pc:sldMk cId="3902840905" sldId="257"/>
            <ac:spMk id="8" creationId="{C10631ED-898B-9F59-4B9C-43D4E0C272C3}"/>
          </ac:spMkLst>
        </pc:spChg>
        <pc:picChg chg="add del">
          <ac:chgData name="sam yu" userId="491d0663b568efce" providerId="LiveId" clId="{DB407D41-F111-437C-A7F4-E320D8B926C6}" dt="2026-04-22T07:47:42.089" v="57" actId="22"/>
          <ac:picMkLst>
            <pc:docMk/>
            <pc:sldMk cId="3902840905" sldId="257"/>
            <ac:picMk id="5" creationId="{1E2504FC-7C68-4950-CFDF-8AE39DC62FCF}"/>
          </ac:picMkLst>
        </pc:picChg>
        <pc:picChg chg="add mod">
          <ac:chgData name="sam yu" userId="491d0663b568efce" providerId="LiveId" clId="{DB407D41-F111-437C-A7F4-E320D8B926C6}" dt="2026-04-22T07:47:58.999" v="60" actId="1076"/>
          <ac:picMkLst>
            <pc:docMk/>
            <pc:sldMk cId="3902840905" sldId="257"/>
            <ac:picMk id="7" creationId="{30533D0A-ED86-67C0-49E7-D20708496FF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17C16A-F6C7-42E0-B9D5-0CB68ADE1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DA1471B-1E64-2B68-0B56-F5D7263A0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2AA5BE5-1E57-952E-7636-F7DB7FE7B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E72B73E-A76F-789C-81B2-5350371CF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6DA8A0-2AAB-9995-DA63-D1A3BD5A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037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4BBB87-E1BB-0A9F-F3B7-C517C9B11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1993A6C-2C3E-AEC6-C740-6E4A6966C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CA59AFF-0545-9AAF-6421-BF22BE9CB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17D00D9-2DB4-AD64-7DCA-BDD2F0A3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400A897-AF23-8D88-8932-BC8A5457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014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6F8B6A4-9252-10D2-C942-125B1A11B1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7F89EEC-DB95-DB0F-6B2D-68A2676C8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538B26B-B7A2-05F5-E4FF-7ECB6654E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C372CA9-77B6-1AC2-C878-FBF4F197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BE3496A-2034-706F-4534-00989D4F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70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B0307D-F1A0-5CD5-7063-BC7D9A653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53BC92-844B-1F65-BDCE-B21C968F8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CCE25F-7DE2-4C7E-C8C9-BC4D4673A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E87E87-B0FA-1A17-159A-1302611B2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D457257-2B25-61AC-CBE2-537C61ACC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59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09F92A-2FF1-2DDB-1BD8-510A9FE5A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5147CE1-D9A0-5089-50B1-3C49D011F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85F0A6A-C9C8-D4A6-08B6-16F3B7FE6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49653DE-2EA6-A8E2-80BB-E470435F9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15EE7E1-B031-8AA6-6018-B401ED253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93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91CF28-FDF7-715D-9404-2DF6D322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68FAD0-9E69-8EFA-9C2F-B7D41B04C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989B96D-CD8F-F171-22A0-FA40E7385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F763977-05CE-FB4A-6A8D-AF77F53DF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C9254A8-78E5-3073-1679-9EF6CA56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063A264-1E45-CFB8-5FD1-81EEBB715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48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A16322-B0B3-8A07-983B-147150097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4F32067-DC00-7292-DAA1-7FBD9EA7B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554EA35-8DDB-1878-825D-0A200541E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559817B-4737-7408-7FD2-D4A07C8BB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799DB33-A82F-D198-2341-A831027E66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EFE5A92-440A-3F71-6B7E-53F916923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C743759-35AA-AFF5-71AC-937035AC2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2EF087F-BDAC-AA84-7D87-F45C7C66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921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B2AC1E-1E8C-61FA-15F0-7F73BF3F4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02DF792-30C9-F773-A88C-789B9437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D518322-AE89-34C8-91E1-9719CF9B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D4D73EE-B9E5-BB27-CEF3-564BBD908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799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65E1BBC-65E6-7C76-F4C5-46BF1940C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A559419-2EDF-61A9-1568-C909546E5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B7F6B9A-FBBD-18B6-43EF-02FEBA39C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466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8FF64A-25E1-D9A0-C33A-4B7C28E8D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3B2CD4-31C1-E602-C0C4-F418EF703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1075822-ED47-6316-EA47-B72648817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69D2B51-D454-B325-42AE-14C166CD8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3E26E97-954D-C3C2-F78F-6610F1CF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3BE300F-0EBF-F355-F29B-F44262AA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488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4FEE07-C1FD-6D8C-15F5-533130658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5C81CA3-43D2-0019-5839-D7AE07A354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DA84F50-96D2-78A9-2CE6-35D764C6A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3BD772D-3408-76F0-C601-48FF31776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62DCC58-ADD5-65D2-00D8-911D2179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D431499-5422-78A4-9F79-B7BEA5EF1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699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342C716-E033-FD74-25AE-9A1E8AF47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05E1162-A2A2-3D5F-DD47-DEBFD58C9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4336EE6-63DB-033B-5A83-43BA0565B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67A3CFC-F413-DAD1-0567-24BD55BA7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A3C2C96-6B7F-83D8-F282-1CCD3B937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760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298B0-1748-365E-801B-73126CFD6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EC088BE0-C1AB-875F-6BBA-B96862584B11}"/>
              </a:ext>
            </a:extLst>
          </p:cNvPr>
          <p:cNvSpPr txBox="1"/>
          <p:nvPr/>
        </p:nvSpPr>
        <p:spPr>
          <a:xfrm>
            <a:off x="6483929" y="1398789"/>
            <a:ext cx="291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取消勾選</a:t>
            </a:r>
            <a:r>
              <a:rPr lang="en-US" altLang="zh-TW" dirty="0">
                <a:solidFill>
                  <a:srgbClr val="FF0000"/>
                </a:solidFill>
              </a:rPr>
              <a:t>/ </a:t>
            </a:r>
            <a:r>
              <a:rPr lang="zh-TW" altLang="en-US" dirty="0">
                <a:solidFill>
                  <a:srgbClr val="FF0000"/>
                </a:solidFill>
              </a:rPr>
              <a:t>數字讓使用者自己調整  </a:t>
            </a:r>
            <a:r>
              <a:rPr lang="en-US" altLang="zh-TW" dirty="0">
                <a:solidFill>
                  <a:srgbClr val="FF0000"/>
                </a:solidFill>
              </a:rPr>
              <a:t>, </a:t>
            </a:r>
            <a:r>
              <a:rPr lang="zh-TW" altLang="en-US" dirty="0">
                <a:solidFill>
                  <a:srgbClr val="FF0000"/>
                </a:solidFill>
              </a:rPr>
              <a:t>一開始為</a:t>
            </a:r>
            <a:r>
              <a:rPr lang="en-US" altLang="zh-TW" dirty="0">
                <a:solidFill>
                  <a:srgbClr val="FF0000"/>
                </a:solidFill>
              </a:rPr>
              <a:t>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B9AFAFE-A1F0-7894-F6B1-68AA75D24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940" y="312269"/>
            <a:ext cx="4724664" cy="6220691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39C2EBAA-4A6A-74AC-61BC-117C694F11E9}"/>
              </a:ext>
            </a:extLst>
          </p:cNvPr>
          <p:cNvSpPr txBox="1"/>
          <p:nvPr/>
        </p:nvSpPr>
        <p:spPr>
          <a:xfrm>
            <a:off x="235527" y="325040"/>
            <a:ext cx="506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0070C0"/>
                </a:solidFill>
              </a:rPr>
              <a:t>APP</a:t>
            </a:r>
            <a:endParaRPr lang="zh-TW" altLang="en-US" sz="2000" dirty="0">
              <a:solidFill>
                <a:srgbClr val="0070C0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C669397-2F22-3634-35D2-4807FE671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885" y="2882276"/>
            <a:ext cx="2918690" cy="352752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9AC8E9B2-D238-E210-30D6-AFADEC9F4C0E}"/>
              </a:ext>
            </a:extLst>
          </p:cNvPr>
          <p:cNvSpPr txBox="1"/>
          <p:nvPr/>
        </p:nvSpPr>
        <p:spPr>
          <a:xfrm>
            <a:off x="6307063" y="4733518"/>
            <a:ext cx="291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整體版面大小跟這個一樣</a:t>
            </a:r>
          </a:p>
        </p:txBody>
      </p:sp>
      <p:sp>
        <p:nvSpPr>
          <p:cNvPr id="7" name="箭號: 向下 6">
            <a:extLst>
              <a:ext uri="{FF2B5EF4-FFF2-40B4-BE49-F238E27FC236}">
                <a16:creationId xmlns:a16="http://schemas.microsoft.com/office/drawing/2014/main" id="{2647D862-B7A5-CD92-DE60-5FC28A312BC8}"/>
              </a:ext>
            </a:extLst>
          </p:cNvPr>
          <p:cNvSpPr/>
          <p:nvPr/>
        </p:nvSpPr>
        <p:spPr>
          <a:xfrm rot="16200000">
            <a:off x="7333673" y="5211380"/>
            <a:ext cx="369454" cy="72043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2612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E55BD4F-A6DE-A057-DA7D-2A9E58DFF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701" y="-768"/>
            <a:ext cx="4834896" cy="6539878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0EE3463D-04E9-E415-624E-172460EC63FE}"/>
              </a:ext>
            </a:extLst>
          </p:cNvPr>
          <p:cNvSpPr txBox="1"/>
          <p:nvPr/>
        </p:nvSpPr>
        <p:spPr>
          <a:xfrm>
            <a:off x="129879" y="1756184"/>
            <a:ext cx="25769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租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退單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1. Build title </a:t>
            </a:r>
            <a:r>
              <a:rPr lang="zh-TW" altLang="en-US" dirty="0">
                <a:solidFill>
                  <a:srgbClr val="FF0000"/>
                </a:solidFill>
              </a:rPr>
              <a:t>刪除 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2.</a:t>
            </a:r>
            <a:r>
              <a:rPr lang="zh-TW" altLang="en-US" dirty="0">
                <a:solidFill>
                  <a:srgbClr val="FF0000"/>
                </a:solidFill>
              </a:rPr>
              <a:t>新增 </a:t>
            </a:r>
            <a:r>
              <a:rPr lang="en-US" altLang="zh-TW" dirty="0">
                <a:solidFill>
                  <a:srgbClr val="FF0000"/>
                </a:solidFill>
              </a:rPr>
              <a:t>–</a:t>
            </a:r>
            <a:r>
              <a:rPr lang="zh-TW" altLang="en-US" dirty="0">
                <a:solidFill>
                  <a:srgbClr val="FF0000"/>
                </a:solidFill>
              </a:rPr>
              <a:t>商品跟數量 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3.</a:t>
            </a:r>
            <a:r>
              <a:rPr lang="zh-TW" altLang="en-US" dirty="0">
                <a:solidFill>
                  <a:srgbClr val="FF0000"/>
                </a:solidFill>
              </a:rPr>
              <a:t>地址保留</a:t>
            </a:r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排序  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地址 </a:t>
            </a:r>
            <a:r>
              <a:rPr lang="en-US" altLang="zh-TW" dirty="0">
                <a:solidFill>
                  <a:srgbClr val="FF0000"/>
                </a:solidFill>
              </a:rPr>
              <a:t>&gt; </a:t>
            </a:r>
            <a:r>
              <a:rPr lang="zh-TW" altLang="en-US" dirty="0">
                <a:solidFill>
                  <a:srgbClr val="FF0000"/>
                </a:solidFill>
              </a:rPr>
              <a:t>商品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 數量 </a:t>
            </a:r>
            <a:r>
              <a:rPr lang="en-US" altLang="zh-TW" dirty="0">
                <a:solidFill>
                  <a:srgbClr val="FF0000"/>
                </a:solidFill>
              </a:rPr>
              <a:t>&gt; </a:t>
            </a:r>
            <a:r>
              <a:rPr lang="zh-TW" altLang="en-US" dirty="0">
                <a:solidFill>
                  <a:srgbClr val="FF0000"/>
                </a:solidFill>
              </a:rPr>
              <a:t>人 </a:t>
            </a:r>
            <a:r>
              <a:rPr lang="en-US" altLang="zh-TW" dirty="0">
                <a:solidFill>
                  <a:srgbClr val="FF0000"/>
                </a:solidFill>
              </a:rPr>
              <a:t>&gt; </a:t>
            </a:r>
            <a:r>
              <a:rPr lang="zh-TW" altLang="en-US" dirty="0">
                <a:solidFill>
                  <a:srgbClr val="FF0000"/>
                </a:solidFill>
              </a:rPr>
              <a:t>電話 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不需要公司名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</a:p>
          <a:p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叫車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1.</a:t>
            </a:r>
            <a:r>
              <a:rPr lang="zh-TW" altLang="en-US" dirty="0">
                <a:solidFill>
                  <a:srgbClr val="FF0000"/>
                </a:solidFill>
              </a:rPr>
              <a:t>顯示商品 與 規格尺寸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BF975BCF-CBE3-07BF-2845-7AED88755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431" y="3011585"/>
            <a:ext cx="2918690" cy="3527525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01C7A10B-E58D-05C4-442A-38598BF078BF}"/>
              </a:ext>
            </a:extLst>
          </p:cNvPr>
          <p:cNvSpPr txBox="1"/>
          <p:nvPr/>
        </p:nvSpPr>
        <p:spPr>
          <a:xfrm>
            <a:off x="6852009" y="4775347"/>
            <a:ext cx="291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整體版面大小跟這個一樣</a:t>
            </a:r>
          </a:p>
        </p:txBody>
      </p:sp>
      <p:sp>
        <p:nvSpPr>
          <p:cNvPr id="13" name="箭號: 向下 12">
            <a:extLst>
              <a:ext uri="{FF2B5EF4-FFF2-40B4-BE49-F238E27FC236}">
                <a16:creationId xmlns:a16="http://schemas.microsoft.com/office/drawing/2014/main" id="{EEF663C5-DF8F-D2D5-EE91-CBDCDCA4D8E7}"/>
              </a:ext>
            </a:extLst>
          </p:cNvPr>
          <p:cNvSpPr/>
          <p:nvPr/>
        </p:nvSpPr>
        <p:spPr>
          <a:xfrm rot="16200000">
            <a:off x="8218287" y="5112222"/>
            <a:ext cx="369454" cy="72043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3402B1E-26D3-638B-F4D4-BD218B26AD3A}"/>
              </a:ext>
            </a:extLst>
          </p:cNvPr>
          <p:cNvSpPr txBox="1"/>
          <p:nvPr/>
        </p:nvSpPr>
        <p:spPr>
          <a:xfrm>
            <a:off x="235527" y="325040"/>
            <a:ext cx="506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0070C0"/>
                </a:solidFill>
              </a:rPr>
              <a:t>APP</a:t>
            </a:r>
            <a:endParaRPr lang="zh-TW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86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73</Words>
  <Application>Microsoft Office PowerPoint</Application>
  <PresentationFormat>寬螢幕</PresentationFormat>
  <Paragraphs>15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佈景主題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 yu</dc:creator>
  <cp:lastModifiedBy>Administrator</cp:lastModifiedBy>
  <cp:revision>33</cp:revision>
  <dcterms:created xsi:type="dcterms:W3CDTF">2026-04-22T07:46:08Z</dcterms:created>
  <dcterms:modified xsi:type="dcterms:W3CDTF">2026-04-30T06:12:30Z</dcterms:modified>
</cp:coreProperties>
</file>