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訂購" id="{8D1E529E-C6B0-4817-AE87-3D52B6DB436D}">
          <p14:sldIdLst/>
        </p14:section>
        <p14:section name="後台" id="{976A0853-D5BA-4570-9FD6-C2CF1F737ABC}">
          <p14:sldIdLst>
            <p14:sldId id="257"/>
            <p14:sldId id="259"/>
            <p14:sldId id="260"/>
            <p14:sldId id="258"/>
            <p14:sldId id="270"/>
            <p14:sldId id="271"/>
          </p14:sldIdLst>
        </p14:section>
        <p14:section name="派車WEB" id="{BD42CA61-2891-4011-871F-7338EC6BF81A}">
          <p14:sldIdLst/>
        </p14:section>
        <p14:section name="APP" id="{21344340-A811-4522-B909-CDBB75B46119}">
          <p14:sldIdLst/>
        </p14:section>
        <p14:section name="Line通知" id="{0E83E644-225F-4067-A366-E4097D009439}">
          <p14:sldIdLst/>
        </p14:section>
        <p14:section name="紀錄" id="{95DDD9D2-143C-41C7-8F2C-9AECC960711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C10631ED-898B-9F59-4B9C-43D4E0C272C3}"/>
              </a:ext>
            </a:extLst>
          </p:cNvPr>
          <p:cNvSpPr txBox="1"/>
          <p:nvPr/>
        </p:nvSpPr>
        <p:spPr>
          <a:xfrm>
            <a:off x="5297054" y="355097"/>
            <a:ext cx="609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下拉選單 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加入  顯示公司名 </a:t>
            </a:r>
            <a:r>
              <a:rPr lang="en-US" altLang="zh-TW" dirty="0">
                <a:solidFill>
                  <a:srgbClr val="FF0000"/>
                </a:solidFill>
              </a:rPr>
              <a:t>/ </a:t>
            </a:r>
            <a:r>
              <a:rPr lang="zh-TW" altLang="en-US" dirty="0">
                <a:solidFill>
                  <a:srgbClr val="FF0000"/>
                </a:solidFill>
              </a:rPr>
              <a:t> 地點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縣市 </a:t>
            </a:r>
            <a:r>
              <a:rPr lang="en-US" altLang="zh-TW" dirty="0">
                <a:solidFill>
                  <a:srgbClr val="FF0000"/>
                </a:solidFill>
              </a:rPr>
              <a:t>‘ </a:t>
            </a:r>
            <a:r>
              <a:rPr lang="zh-TW" altLang="en-US" dirty="0">
                <a:solidFill>
                  <a:srgbClr val="FF0000"/>
                </a:solidFill>
              </a:rPr>
              <a:t>路名</a:t>
            </a:r>
            <a:r>
              <a:rPr lang="en-US" altLang="zh-TW" dirty="0">
                <a:solidFill>
                  <a:srgbClr val="FF0000"/>
                </a:solidFill>
              </a:rPr>
              <a:t>)   </a:t>
            </a:r>
            <a:r>
              <a:rPr lang="zh-TW" altLang="en-US" dirty="0">
                <a:solidFill>
                  <a:srgbClr val="FF0000"/>
                </a:solidFill>
              </a:rPr>
              <a:t> 模糊搜 多條件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03DA09-7D5C-64FA-BD0C-3C131F43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1277707"/>
            <a:ext cx="10889673" cy="516295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FB8905-C4C1-3F9A-F3F8-A7FF0BD3DDA2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 </a:t>
            </a:r>
            <a:r>
              <a:rPr lang="zh-TW" altLang="en-US" sz="2000" dirty="0">
                <a:solidFill>
                  <a:srgbClr val="0070C0"/>
                </a:solidFill>
              </a:rPr>
              <a:t>建立調整單</a:t>
            </a:r>
          </a:p>
        </p:txBody>
      </p:sp>
    </p:spTree>
    <p:extLst>
      <p:ext uri="{BB962C8B-B14F-4D97-AF65-F5344CB8AC3E}">
        <p14:creationId xmlns:p14="http://schemas.microsoft.com/office/powerpoint/2010/main" val="39028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4ACE-348D-5B2C-F57E-1249BAF2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CB8D370-9160-D5FF-736F-D14F9794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15" y="1206725"/>
            <a:ext cx="8771043" cy="540936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C41042-1ACA-E3AA-8830-0E2363A026C5}"/>
              </a:ext>
            </a:extLst>
          </p:cNvPr>
          <p:cNvSpPr txBox="1"/>
          <p:nvPr/>
        </p:nvSpPr>
        <p:spPr>
          <a:xfrm>
            <a:off x="235527" y="325040"/>
            <a:ext cx="568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新增訂單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訂單詳細資訊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CE4236B-9DE1-08BC-FD36-0A7598981384}"/>
              </a:ext>
            </a:extLst>
          </p:cNvPr>
          <p:cNvSpPr txBox="1"/>
          <p:nvPr/>
        </p:nvSpPr>
        <p:spPr>
          <a:xfrm>
            <a:off x="5394037" y="1704327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自派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A28124-17FF-C38D-8224-4CA23E5C5F4B}"/>
              </a:ext>
            </a:extLst>
          </p:cNvPr>
          <p:cNvSpPr txBox="1"/>
          <p:nvPr/>
        </p:nvSpPr>
        <p:spPr>
          <a:xfrm>
            <a:off x="2784765" y="4599676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預計抵達時間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派車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25A8-AD61-0817-DFF8-4E73B0F7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CC8386-92B9-CDEF-DD30-D593C707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07" y="770594"/>
            <a:ext cx="9442639" cy="60095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3C107C-C0FB-BB52-4E22-4E4465E8C3E3}"/>
              </a:ext>
            </a:extLst>
          </p:cNvPr>
          <p:cNvSpPr txBox="1"/>
          <p:nvPr/>
        </p:nvSpPr>
        <p:spPr>
          <a:xfrm>
            <a:off x="5024582" y="1722063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訂單建立時間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12C656E1-5915-D9C1-988E-D0D2666149A2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15FEF7-3F01-EA98-B54B-E932A21774A1}"/>
              </a:ext>
            </a:extLst>
          </p:cNvPr>
          <p:cNvSpPr txBox="1"/>
          <p:nvPr/>
        </p:nvSpPr>
        <p:spPr>
          <a:xfrm>
            <a:off x="189345" y="204967"/>
            <a:ext cx="114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新增訂單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手動新增需要抓當下建立時間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 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 訂單詳細資訊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客戶下單的時間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4A7E-81F8-AFC4-D28E-B261E460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ADE21E-D6A7-DA33-DE10-654F746A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271951"/>
            <a:ext cx="10317018" cy="48855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60D894E-E649-100E-5E75-AA7A8137D6F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1268A0-5627-31B3-8A86-743B48063000}"/>
              </a:ext>
            </a:extLst>
          </p:cNvPr>
          <p:cNvSpPr txBox="1"/>
          <p:nvPr/>
        </p:nvSpPr>
        <p:spPr>
          <a:xfrm>
            <a:off x="5024582" y="1722063"/>
            <a:ext cx="2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訂單建時間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EA52C150-C9F9-1B07-FC29-4706CCEEF35D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5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478D68-9538-0317-F5A3-3B624F29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36" y="940548"/>
            <a:ext cx="8287327" cy="53540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7C8AA34-E488-ECB5-9A0A-1E7633FA363B}"/>
              </a:ext>
            </a:extLst>
          </p:cNvPr>
          <p:cNvSpPr txBox="1"/>
          <p:nvPr/>
        </p:nvSpPr>
        <p:spPr>
          <a:xfrm>
            <a:off x="2566336" y="5548120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拿掉  歸還  這個選項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5C8D0B-AC7E-8423-C8B6-54D0E466C24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</p:spTree>
    <p:extLst>
      <p:ext uri="{BB962C8B-B14F-4D97-AF65-F5344CB8AC3E}">
        <p14:creationId xmlns:p14="http://schemas.microsoft.com/office/powerpoint/2010/main" val="151524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409E519-77DA-BEC6-F214-B18D8622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325040"/>
            <a:ext cx="10036820" cy="627656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D9AD22C-1489-6CD7-DD96-79BB063E0673}"/>
              </a:ext>
            </a:extLst>
          </p:cNvPr>
          <p:cNvSpPr txBox="1"/>
          <p:nvPr/>
        </p:nvSpPr>
        <p:spPr>
          <a:xfrm>
            <a:off x="2244436" y="3818876"/>
            <a:ext cx="687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所有訂單完成需填入實際到貨時間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如果多張派送單抓最後一次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 訂單狀態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配送狀態 皆需要即時更新狀態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A2AD101-FFD2-0E63-B2AF-3F039A988E1A}"/>
              </a:ext>
            </a:extLst>
          </p:cNvPr>
          <p:cNvSpPr txBox="1"/>
          <p:nvPr/>
        </p:nvSpPr>
        <p:spPr>
          <a:xfrm>
            <a:off x="198581" y="56338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0B2965-96F1-83EE-9273-6F96D8A553CE}"/>
              </a:ext>
            </a:extLst>
          </p:cNvPr>
          <p:cNvSpPr txBox="1"/>
          <p:nvPr/>
        </p:nvSpPr>
        <p:spPr>
          <a:xfrm>
            <a:off x="2244436" y="59067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備註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</a:p>
        </p:txBody>
      </p:sp>
    </p:spTree>
    <p:extLst>
      <p:ext uri="{BB962C8B-B14F-4D97-AF65-F5344CB8AC3E}">
        <p14:creationId xmlns:p14="http://schemas.microsoft.com/office/powerpoint/2010/main" val="394684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6A4CE82-136D-8B05-5C91-CBBE3F07F0C5}"/>
              </a:ext>
            </a:extLst>
          </p:cNvPr>
          <p:cNvSpPr txBox="1"/>
          <p:nvPr/>
        </p:nvSpPr>
        <p:spPr>
          <a:xfrm>
            <a:off x="3259665" y="2463861"/>
            <a:ext cx="5849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1.apple APP</a:t>
            </a:r>
            <a:r>
              <a:rPr lang="zh-TW" altLang="en-US" sz="2800" dirty="0">
                <a:solidFill>
                  <a:srgbClr val="FF0000"/>
                </a:solidFill>
              </a:rPr>
              <a:t>拍照 顯示改中文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2.WEB</a:t>
            </a:r>
            <a:r>
              <a:rPr lang="zh-TW" altLang="en-US" sz="2800" dirty="0">
                <a:solidFill>
                  <a:srgbClr val="FF0000"/>
                </a:solidFill>
              </a:rPr>
              <a:t>重新整理不要登出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</a:rPr>
              <a:t>司機建立  </a:t>
            </a:r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r>
              <a:rPr lang="zh-TW" altLang="en-US" sz="2800" dirty="0">
                <a:solidFill>
                  <a:srgbClr val="FF0000"/>
                </a:solidFill>
              </a:rPr>
              <a:t>組 給帳號密碼 </a:t>
            </a:r>
            <a:r>
              <a:rPr lang="en-US" altLang="zh-TW" sz="2800" dirty="0">
                <a:solidFill>
                  <a:srgbClr val="FF0000"/>
                </a:solidFill>
              </a:rPr>
              <a:t>APP</a:t>
            </a:r>
          </a:p>
          <a:p>
            <a:pPr fontAlgn="b"/>
            <a:r>
              <a:rPr lang="en-US" altLang="zh-TW" sz="2800" dirty="0">
                <a:solidFill>
                  <a:srgbClr val="FF0000"/>
                </a:solidFill>
              </a:rPr>
              <a:t>4.</a:t>
            </a:r>
            <a:r>
              <a:rPr lang="zh-TW" altLang="en-US" sz="2800" dirty="0">
                <a:solidFill>
                  <a:srgbClr val="FF0000"/>
                </a:solidFill>
              </a:rPr>
              <a:t>三個網頁都要新增一組帳號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fontAlgn="b"/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5.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商品上架更新</a:t>
            </a:r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/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尺寸錯誤</a:t>
            </a:r>
          </a:p>
        </p:txBody>
      </p:sp>
    </p:spTree>
    <p:extLst>
      <p:ext uri="{BB962C8B-B14F-4D97-AF65-F5344CB8AC3E}">
        <p14:creationId xmlns:p14="http://schemas.microsoft.com/office/powerpoint/2010/main" val="46476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199</Words>
  <Application>Microsoft Office PowerPoint</Application>
  <PresentationFormat>寬螢幕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Administrator</cp:lastModifiedBy>
  <cp:revision>33</cp:revision>
  <dcterms:created xsi:type="dcterms:W3CDTF">2026-04-22T07:46:08Z</dcterms:created>
  <dcterms:modified xsi:type="dcterms:W3CDTF">2026-04-30T06:11:48Z</dcterms:modified>
</cp:coreProperties>
</file>