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5" r:id="rId4"/>
    <p:sldId id="266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訂購" id="{8D1E529E-C6B0-4817-AE87-3D52B6DB436D}">
          <p14:sldIdLst/>
        </p14:section>
        <p14:section name="後台" id="{976A0853-D5BA-4570-9FD6-C2CF1F737ABC}">
          <p14:sldIdLst/>
        </p14:section>
        <p14:section name="派車WEB" id="{BD42CA61-2891-4011-871F-7338EC6BF81A}">
          <p14:sldIdLst>
            <p14:sldId id="262"/>
            <p14:sldId id="263"/>
            <p14:sldId id="265"/>
          </p14:sldIdLst>
        </p14:section>
        <p14:section name="APP" id="{21344340-A811-4522-B909-CDBB75B46119}">
          <p14:sldIdLst/>
        </p14:section>
        <p14:section name="Line通知" id="{0E83E644-225F-4067-A366-E4097D009439}">
          <p14:sldIdLst/>
        </p14:section>
        <p14:section name="紀錄" id="{95DDD9D2-143C-41C7-8F2C-9AECC960711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AA2D0B-9DBA-4388-B068-4E47F5AA16AC}" v="2" dt="2026-04-22T07:48:01.9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37" autoAdjust="0"/>
    <p:restoredTop sz="94660"/>
  </p:normalViewPr>
  <p:slideViewPr>
    <p:cSldViewPr snapToGrid="0">
      <p:cViewPr varScale="1">
        <p:scale>
          <a:sx n="67" d="100"/>
          <a:sy n="67" d="100"/>
        </p:scale>
        <p:origin x="84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 yu" userId="491d0663b568efce" providerId="LiveId" clId="{DB407D41-F111-437C-A7F4-E320D8B926C6}"/>
    <pc:docChg chg="undo custSel addSld modSld sldOrd">
      <pc:chgData name="sam yu" userId="491d0663b568efce" providerId="LiveId" clId="{DB407D41-F111-437C-A7F4-E320D8B926C6}" dt="2026-04-22T07:48:34.559" v="165"/>
      <pc:docMkLst>
        <pc:docMk/>
      </pc:docMkLst>
      <pc:sldChg chg="addSp delSp modSp new mod ord">
        <pc:chgData name="sam yu" userId="491d0663b568efce" providerId="LiveId" clId="{DB407D41-F111-437C-A7F4-E320D8B926C6}" dt="2026-04-22T07:48:34.559" v="165"/>
        <pc:sldMkLst>
          <pc:docMk/>
          <pc:sldMk cId="3614026724" sldId="256"/>
        </pc:sldMkLst>
        <pc:spChg chg="del">
          <ac:chgData name="sam yu" userId="491d0663b568efce" providerId="LiveId" clId="{DB407D41-F111-437C-A7F4-E320D8B926C6}" dt="2026-04-22T07:46:13.109" v="3" actId="478"/>
          <ac:spMkLst>
            <pc:docMk/>
            <pc:sldMk cId="3614026724" sldId="256"/>
            <ac:spMk id="2" creationId="{6C1D0AC9-9180-3D47-C6F3-2CF8DFCE6423}"/>
          </ac:spMkLst>
        </pc:spChg>
        <pc:spChg chg="del">
          <ac:chgData name="sam yu" userId="491d0663b568efce" providerId="LiveId" clId="{DB407D41-F111-437C-A7F4-E320D8B926C6}" dt="2026-04-22T07:46:13.109" v="3" actId="478"/>
          <ac:spMkLst>
            <pc:docMk/>
            <pc:sldMk cId="3614026724" sldId="256"/>
            <ac:spMk id="3" creationId="{D3C5D96D-A870-0F88-29C7-4AF8C238E9A0}"/>
          </ac:spMkLst>
        </pc:spChg>
        <pc:spChg chg="add mod">
          <ac:chgData name="sam yu" userId="491d0663b568efce" providerId="LiveId" clId="{DB407D41-F111-437C-A7F4-E320D8B926C6}" dt="2026-04-22T07:46:57.279" v="53" actId="207"/>
          <ac:spMkLst>
            <pc:docMk/>
            <pc:sldMk cId="3614026724" sldId="256"/>
            <ac:spMk id="8" creationId="{E2299AA7-D127-FC4D-8DE5-32CDB17D0780}"/>
          </ac:spMkLst>
        </pc:spChg>
        <pc:picChg chg="add del">
          <ac:chgData name="sam yu" userId="491d0663b568efce" providerId="LiveId" clId="{DB407D41-F111-437C-A7F4-E320D8B926C6}" dt="2026-04-22T07:46:10.849" v="2" actId="22"/>
          <ac:picMkLst>
            <pc:docMk/>
            <pc:sldMk cId="3614026724" sldId="256"/>
            <ac:picMk id="5" creationId="{71A16A32-F754-B851-70D5-1F3CD18C9C4D}"/>
          </ac:picMkLst>
        </pc:picChg>
        <pc:picChg chg="add mod">
          <ac:chgData name="sam yu" userId="491d0663b568efce" providerId="LiveId" clId="{DB407D41-F111-437C-A7F4-E320D8B926C6}" dt="2026-04-22T07:46:54.322" v="52" actId="208"/>
          <ac:picMkLst>
            <pc:docMk/>
            <pc:sldMk cId="3614026724" sldId="256"/>
            <ac:picMk id="7" creationId="{876DF5A2-590D-5E3F-57B4-422383AAFDE3}"/>
          </ac:picMkLst>
        </pc:picChg>
      </pc:sldChg>
      <pc:sldChg chg="addSp delSp modSp new mod">
        <pc:chgData name="sam yu" userId="491d0663b568efce" providerId="LiveId" clId="{DB407D41-F111-437C-A7F4-E320D8B926C6}" dt="2026-04-22T07:48:33.244" v="163" actId="14100"/>
        <pc:sldMkLst>
          <pc:docMk/>
          <pc:sldMk cId="3902840905" sldId="257"/>
        </pc:sldMkLst>
        <pc:spChg chg="del">
          <ac:chgData name="sam yu" userId="491d0663b568efce" providerId="LiveId" clId="{DB407D41-F111-437C-A7F4-E320D8B926C6}" dt="2026-04-22T07:47:29.519" v="55" actId="478"/>
          <ac:spMkLst>
            <pc:docMk/>
            <pc:sldMk cId="3902840905" sldId="257"/>
            <ac:spMk id="2" creationId="{899617AB-93F0-802E-A6C0-B47E63E200D6}"/>
          </ac:spMkLst>
        </pc:spChg>
        <pc:spChg chg="del">
          <ac:chgData name="sam yu" userId="491d0663b568efce" providerId="LiveId" clId="{DB407D41-F111-437C-A7F4-E320D8B926C6}" dt="2026-04-22T07:47:29.519" v="55" actId="478"/>
          <ac:spMkLst>
            <pc:docMk/>
            <pc:sldMk cId="3902840905" sldId="257"/>
            <ac:spMk id="3" creationId="{CE6F2BF5-F8CA-AFDC-6A8D-79177AD78CD4}"/>
          </ac:spMkLst>
        </pc:spChg>
        <pc:spChg chg="add mod">
          <ac:chgData name="sam yu" userId="491d0663b568efce" providerId="LiveId" clId="{DB407D41-F111-437C-A7F4-E320D8B926C6}" dt="2026-04-22T07:48:33.244" v="163" actId="14100"/>
          <ac:spMkLst>
            <pc:docMk/>
            <pc:sldMk cId="3902840905" sldId="257"/>
            <ac:spMk id="8" creationId="{C10631ED-898B-9F59-4B9C-43D4E0C272C3}"/>
          </ac:spMkLst>
        </pc:spChg>
        <pc:picChg chg="add del">
          <ac:chgData name="sam yu" userId="491d0663b568efce" providerId="LiveId" clId="{DB407D41-F111-437C-A7F4-E320D8B926C6}" dt="2026-04-22T07:47:42.089" v="57" actId="22"/>
          <ac:picMkLst>
            <pc:docMk/>
            <pc:sldMk cId="3902840905" sldId="257"/>
            <ac:picMk id="5" creationId="{1E2504FC-7C68-4950-CFDF-8AE39DC62FCF}"/>
          </ac:picMkLst>
        </pc:picChg>
        <pc:picChg chg="add mod">
          <ac:chgData name="sam yu" userId="491d0663b568efce" providerId="LiveId" clId="{DB407D41-F111-437C-A7F4-E320D8B926C6}" dt="2026-04-22T07:47:58.999" v="60" actId="1076"/>
          <ac:picMkLst>
            <pc:docMk/>
            <pc:sldMk cId="3902840905" sldId="257"/>
            <ac:picMk id="7" creationId="{30533D0A-ED86-67C0-49E7-D20708496FF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917C16A-F6C7-42E0-B9D5-0CB68ADE17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DA1471B-1E64-2B68-0B56-F5D7263A0A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2AA5BE5-1E57-952E-7636-F7DB7FE7B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E72B73E-A76F-789C-81B2-5350371CF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F6DA8A0-2AAB-9995-DA63-D1A3BD5A4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0379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44BBB87-E1BB-0A9F-F3B7-C517C9B11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1993A6C-2C3E-AEC6-C740-6E4A6966C6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CA59AFF-0545-9AAF-6421-BF22BE9CB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17D00D9-2DB4-AD64-7DCA-BDD2F0A34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400A897-AF23-8D88-8932-BC8A5457D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0146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36F8B6A4-9252-10D2-C942-125B1A11B1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7F89EEC-DB95-DB0F-6B2D-68A2676C82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538B26B-B7A2-05F5-E4FF-7ECB6654E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372CA9-77B6-1AC2-C878-FBF4F197A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BE3496A-2034-706F-4534-00989D4F6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1708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FB0307D-F1A0-5CD5-7063-BC7D9A653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553BC92-844B-1F65-BDCE-B21C968F85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ACCE25F-7DE2-4C7E-C8C9-BC4D4673A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0E87E87-B0FA-1A17-159A-1302611B2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D457257-2B25-61AC-CBE2-537C61ACC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4592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709F92A-2FF1-2DDB-1BD8-510A9FE5A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5147CE1-D9A0-5089-50B1-3C49D011FF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85F0A6A-C9C8-D4A6-08B6-16F3B7FE6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49653DE-2EA6-A8E2-80BB-E470435F9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15EE7E1-B031-8AA6-6018-B401ED253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930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91CF28-FDF7-715D-9404-2DF6D3220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B68FAD0-9E69-8EFA-9C2F-B7D41B04CB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989B96D-CD8F-F171-22A0-FA40E7385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763977-05CE-FB4A-6A8D-AF77F53DF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C9254A8-78E5-3073-1679-9EF6CA567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063A264-1E45-CFB8-5FD1-81EEBB715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487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A16322-B0B3-8A07-983B-147150097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4F32067-DC00-7292-DAA1-7FBD9EA7B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554EA35-8DDB-1878-825D-0A200541EA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3559817B-4737-7408-7FD2-D4A07C8BB9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6799DB33-A82F-D198-2341-A831027E66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7EFE5A92-440A-3F71-6B7E-53F916923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EC743759-35AA-AFF5-71AC-937035AC2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02EF087F-BDAC-AA84-7D87-F45C7C66E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9210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6B2AC1E-1E8C-61FA-15F0-7F73BF3F4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902DF792-30C9-F773-A88C-789B94378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6D518322-AE89-34C8-91E1-9719CF9B7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D4D73EE-B9E5-BB27-CEF3-564BBD908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7996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465E1BBC-65E6-7C76-F4C5-46BF1940C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9A559419-2EDF-61A9-1568-C909546E5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B7F6B9A-FBBD-18B6-43EF-02FEBA39C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466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8FF64A-25E1-D9A0-C33A-4B7C28E8D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A3B2CD4-31C1-E602-C0C4-F418EF703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075822-ED47-6316-EA47-B72648817F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69D2B51-D454-B325-42AE-14C166CD8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3E26E97-954D-C3C2-F78F-6610F1CFB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3BE300F-0EBF-F355-F29B-F44262AAB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4886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4FEE07-C1FD-6D8C-15F5-533130658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D5C81CA3-43D2-0019-5839-D7AE07A354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DA84F50-96D2-78A9-2CE6-35D764C6AB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3BD772D-3408-76F0-C601-48FF31776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62DCC58-ADD5-65D2-00D8-911D21790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D431499-5422-78A4-9F79-B7BEA5EF1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6992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0342C716-E033-FD74-25AE-9A1E8AF47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05E1162-A2A2-3D5F-DD47-DEBFD58C95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4336EE6-63DB-033B-5A83-43BA0565BA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67A3CFC-F413-DAD1-0567-24BD55BA7A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A3C2C96-6B7F-83D8-F282-1CCD3B9375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7606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27444B-3ABB-47EE-C465-657AE8788E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90029764-0969-41F7-C8F6-9436242884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8083" y="876527"/>
            <a:ext cx="8991845" cy="5861400"/>
          </a:xfrm>
          <a:prstGeom prst="rect">
            <a:avLst/>
          </a:prstGeom>
        </p:spPr>
      </p:pic>
      <p:sp>
        <p:nvSpPr>
          <p:cNvPr id="8" name="文字方塊 7">
            <a:extLst>
              <a:ext uri="{FF2B5EF4-FFF2-40B4-BE49-F238E27FC236}">
                <a16:creationId xmlns:a16="http://schemas.microsoft.com/office/drawing/2014/main" id="{C0718A23-8070-775A-0E98-6C303AFEE518}"/>
              </a:ext>
            </a:extLst>
          </p:cNvPr>
          <p:cNvSpPr txBox="1"/>
          <p:nvPr/>
        </p:nvSpPr>
        <p:spPr>
          <a:xfrm>
            <a:off x="6096000" y="5333480"/>
            <a:ext cx="29186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</a:rPr>
              <a:t>點選顯示</a:t>
            </a:r>
            <a:r>
              <a:rPr lang="en-US" altLang="zh-TW" dirty="0">
                <a:solidFill>
                  <a:srgbClr val="FF0000"/>
                </a:solidFill>
              </a:rPr>
              <a:t>google </a:t>
            </a:r>
            <a:r>
              <a:rPr lang="zh-TW" altLang="en-US" dirty="0">
                <a:solidFill>
                  <a:srgbClr val="FF0000"/>
                </a:solidFill>
              </a:rPr>
              <a:t>地圖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54EACB28-1413-1AAB-ECBD-541D7EBE7C0C}"/>
              </a:ext>
            </a:extLst>
          </p:cNvPr>
          <p:cNvSpPr txBox="1"/>
          <p:nvPr/>
        </p:nvSpPr>
        <p:spPr>
          <a:xfrm>
            <a:off x="235527" y="325040"/>
            <a:ext cx="50615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>
                <a:solidFill>
                  <a:srgbClr val="0070C0"/>
                </a:solidFill>
              </a:rPr>
              <a:t>派送平台的地址都要可以連結</a:t>
            </a:r>
            <a:r>
              <a:rPr lang="en-US" altLang="zh-TW" sz="2000" dirty="0">
                <a:solidFill>
                  <a:srgbClr val="0070C0"/>
                </a:solidFill>
              </a:rPr>
              <a:t>google map</a:t>
            </a:r>
            <a:endParaRPr lang="zh-TW" altLang="en-US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475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09D1680F-1EA2-806E-88D7-5EBCF46785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888" y="1156105"/>
            <a:ext cx="8219569" cy="5528969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3696F5E4-CE1C-3FC9-22E8-3CB8DD20A360}"/>
              </a:ext>
            </a:extLst>
          </p:cNvPr>
          <p:cNvSpPr txBox="1"/>
          <p:nvPr/>
        </p:nvSpPr>
        <p:spPr>
          <a:xfrm>
            <a:off x="3158836" y="172926"/>
            <a:ext cx="80725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1.</a:t>
            </a:r>
            <a:r>
              <a:rPr lang="zh-TW" altLang="en-US" dirty="0">
                <a:solidFill>
                  <a:srgbClr val="FF0000"/>
                </a:solidFill>
              </a:rPr>
              <a:t>車行派送 </a:t>
            </a:r>
            <a:r>
              <a:rPr lang="en-US" altLang="zh-TW" dirty="0">
                <a:solidFill>
                  <a:srgbClr val="FF0000"/>
                </a:solidFill>
              </a:rPr>
              <a:t>WEB </a:t>
            </a:r>
            <a:r>
              <a:rPr lang="zh-TW" altLang="en-US" dirty="0">
                <a:solidFill>
                  <a:srgbClr val="FF0000"/>
                </a:solidFill>
              </a:rPr>
              <a:t>未派送 跟派送中  可以換司機</a:t>
            </a:r>
            <a:endParaRPr lang="en-US" altLang="zh-TW" dirty="0">
              <a:solidFill>
                <a:srgbClr val="FF0000"/>
              </a:solidFill>
            </a:endParaRPr>
          </a:p>
          <a:p>
            <a:r>
              <a:rPr lang="en-US" altLang="zh-TW" dirty="0">
                <a:solidFill>
                  <a:srgbClr val="FF0000"/>
                </a:solidFill>
              </a:rPr>
              <a:t>2.</a:t>
            </a:r>
            <a:r>
              <a:rPr lang="zh-TW" altLang="en-US" dirty="0">
                <a:solidFill>
                  <a:srgbClr val="FF0000"/>
                </a:solidFill>
              </a:rPr>
              <a:t>未派送 可以退回至   派車管理 </a:t>
            </a:r>
            <a:r>
              <a:rPr lang="en-US" altLang="zh-TW" dirty="0">
                <a:solidFill>
                  <a:srgbClr val="FF0000"/>
                </a:solidFill>
              </a:rPr>
              <a:t>(RJ) </a:t>
            </a:r>
            <a:r>
              <a:rPr lang="zh-TW" altLang="en-US" dirty="0">
                <a:solidFill>
                  <a:srgbClr val="FF0000"/>
                </a:solidFill>
              </a:rPr>
              <a:t>並且改狀態 </a:t>
            </a:r>
            <a:r>
              <a:rPr lang="en-US" altLang="zh-TW" dirty="0">
                <a:solidFill>
                  <a:srgbClr val="FF0000"/>
                </a:solidFill>
              </a:rPr>
              <a:t>&gt;</a:t>
            </a:r>
            <a:r>
              <a:rPr lang="zh-TW" altLang="en-US" dirty="0">
                <a:solidFill>
                  <a:srgbClr val="FF0000"/>
                </a:solidFill>
              </a:rPr>
              <a:t> 所以退回</a:t>
            </a:r>
            <a:r>
              <a:rPr lang="en-US" altLang="zh-TW" dirty="0">
                <a:solidFill>
                  <a:srgbClr val="FF0000"/>
                </a:solidFill>
              </a:rPr>
              <a:t>RJ</a:t>
            </a:r>
            <a:r>
              <a:rPr lang="zh-TW" altLang="en-US" dirty="0">
                <a:solidFill>
                  <a:srgbClr val="FF0000"/>
                </a:solidFill>
              </a:rPr>
              <a:t>那要可以換車行</a:t>
            </a:r>
            <a:r>
              <a:rPr lang="en-US" altLang="zh-TW" dirty="0">
                <a:solidFill>
                  <a:srgbClr val="FF0000"/>
                </a:solidFill>
              </a:rPr>
              <a:t>~</a:t>
            </a:r>
          </a:p>
          <a:p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909FEF5D-CF74-2321-E470-7B9157665F10}"/>
              </a:ext>
            </a:extLst>
          </p:cNvPr>
          <p:cNvSpPr txBox="1"/>
          <p:nvPr/>
        </p:nvSpPr>
        <p:spPr>
          <a:xfrm>
            <a:off x="235527" y="325040"/>
            <a:ext cx="32742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>
                <a:solidFill>
                  <a:srgbClr val="0070C0"/>
                </a:solidFill>
              </a:rPr>
              <a:t>派送平台</a:t>
            </a:r>
          </a:p>
        </p:txBody>
      </p:sp>
    </p:spTree>
    <p:extLst>
      <p:ext uri="{BB962C8B-B14F-4D97-AF65-F5344CB8AC3E}">
        <p14:creationId xmlns:p14="http://schemas.microsoft.com/office/powerpoint/2010/main" val="363834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>
            <a:extLst>
              <a:ext uri="{FF2B5EF4-FFF2-40B4-BE49-F238E27FC236}">
                <a16:creationId xmlns:a16="http://schemas.microsoft.com/office/drawing/2014/main" id="{DAFAB1D9-3965-4334-A5A7-0564CF964B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989" y="1288380"/>
            <a:ext cx="8190194" cy="4539766"/>
          </a:xfrm>
          <a:prstGeom prst="rect">
            <a:avLst/>
          </a:prstGeom>
        </p:spPr>
      </p:pic>
      <p:pic>
        <p:nvPicPr>
          <p:cNvPr id="5" name="圖片 4">
            <a:extLst>
              <a:ext uri="{FF2B5EF4-FFF2-40B4-BE49-F238E27FC236}">
                <a16:creationId xmlns:a16="http://schemas.microsoft.com/office/drawing/2014/main" id="{66ACDFA5-3465-0D79-865A-EACE7DFE76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8159" y="4019268"/>
            <a:ext cx="6897063" cy="2686425"/>
          </a:xfrm>
          <a:prstGeom prst="rect">
            <a:avLst/>
          </a:prstGeom>
        </p:spPr>
      </p:pic>
      <p:sp>
        <p:nvSpPr>
          <p:cNvPr id="9" name="文字方塊 8">
            <a:extLst>
              <a:ext uri="{FF2B5EF4-FFF2-40B4-BE49-F238E27FC236}">
                <a16:creationId xmlns:a16="http://schemas.microsoft.com/office/drawing/2014/main" id="{CA8E16FA-6E1A-FFB0-32CD-3626177AFDA2}"/>
              </a:ext>
            </a:extLst>
          </p:cNvPr>
          <p:cNvSpPr txBox="1"/>
          <p:nvPr/>
        </p:nvSpPr>
        <p:spPr>
          <a:xfrm>
            <a:off x="4910377" y="845188"/>
            <a:ext cx="5849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</a:rPr>
              <a:t>叫車單的派車</a:t>
            </a:r>
            <a:r>
              <a:rPr lang="en-US" altLang="zh-TW" dirty="0">
                <a:solidFill>
                  <a:srgbClr val="FF0000"/>
                </a:solidFill>
              </a:rPr>
              <a:t>,</a:t>
            </a:r>
            <a:r>
              <a:rPr lang="zh-TW" altLang="en-US" dirty="0">
                <a:solidFill>
                  <a:srgbClr val="FF0000"/>
                </a:solidFill>
              </a:rPr>
              <a:t>需顯示商品 與 貨物的尺寸規格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8142E968-8909-A141-C26B-6E64DBCD8A15}"/>
              </a:ext>
            </a:extLst>
          </p:cNvPr>
          <p:cNvSpPr txBox="1"/>
          <p:nvPr/>
        </p:nvSpPr>
        <p:spPr>
          <a:xfrm>
            <a:off x="235527" y="325040"/>
            <a:ext cx="50615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>
                <a:solidFill>
                  <a:srgbClr val="0070C0"/>
                </a:solidFill>
              </a:rPr>
              <a:t>派送平台 叫車的內容</a:t>
            </a:r>
          </a:p>
        </p:txBody>
      </p:sp>
    </p:spTree>
    <p:extLst>
      <p:ext uri="{BB962C8B-B14F-4D97-AF65-F5344CB8AC3E}">
        <p14:creationId xmlns:p14="http://schemas.microsoft.com/office/powerpoint/2010/main" val="733478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>
            <a:extLst>
              <a:ext uri="{FF2B5EF4-FFF2-40B4-BE49-F238E27FC236}">
                <a16:creationId xmlns:a16="http://schemas.microsoft.com/office/drawing/2014/main" id="{E6A4CE82-136D-8B05-5C91-CBBE3F07F0C5}"/>
              </a:ext>
            </a:extLst>
          </p:cNvPr>
          <p:cNvSpPr txBox="1"/>
          <p:nvPr/>
        </p:nvSpPr>
        <p:spPr>
          <a:xfrm>
            <a:off x="3259665" y="2463861"/>
            <a:ext cx="584998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"/>
            <a:r>
              <a:rPr lang="en-US" altLang="zh-TW" sz="2800" dirty="0">
                <a:solidFill>
                  <a:srgbClr val="FF0000"/>
                </a:solidFill>
              </a:rPr>
              <a:t>1.apple APP</a:t>
            </a:r>
            <a:r>
              <a:rPr lang="zh-TW" altLang="en-US" sz="2800" dirty="0">
                <a:solidFill>
                  <a:srgbClr val="FF0000"/>
                </a:solidFill>
              </a:rPr>
              <a:t>拍照 顯示改中文</a:t>
            </a:r>
            <a:endParaRPr lang="en-US" altLang="zh-TW" sz="2800" dirty="0">
              <a:solidFill>
                <a:srgbClr val="FF0000"/>
              </a:solidFill>
            </a:endParaRPr>
          </a:p>
          <a:p>
            <a:pPr fontAlgn="b"/>
            <a:r>
              <a:rPr lang="en-US" altLang="zh-TW" sz="2800" dirty="0">
                <a:solidFill>
                  <a:srgbClr val="FF0000"/>
                </a:solidFill>
              </a:rPr>
              <a:t>2.WEB</a:t>
            </a:r>
            <a:r>
              <a:rPr lang="zh-TW" altLang="en-US" sz="2800" dirty="0">
                <a:solidFill>
                  <a:srgbClr val="FF0000"/>
                </a:solidFill>
              </a:rPr>
              <a:t>重新整理不要登出</a:t>
            </a:r>
            <a:endParaRPr lang="en-US" altLang="zh-TW" sz="2800" dirty="0">
              <a:solidFill>
                <a:srgbClr val="FF0000"/>
              </a:solidFill>
            </a:endParaRPr>
          </a:p>
          <a:p>
            <a:pPr fontAlgn="b"/>
            <a:r>
              <a:rPr lang="en-US" altLang="zh-TW" sz="2800" dirty="0">
                <a:solidFill>
                  <a:srgbClr val="FF0000"/>
                </a:solidFill>
              </a:rPr>
              <a:t>3.</a:t>
            </a:r>
            <a:r>
              <a:rPr lang="zh-TW" altLang="en-US" sz="2800" dirty="0">
                <a:solidFill>
                  <a:srgbClr val="FF0000"/>
                </a:solidFill>
              </a:rPr>
              <a:t>司機建立  </a:t>
            </a:r>
            <a:r>
              <a:rPr lang="en-US" altLang="zh-TW" sz="2800" dirty="0">
                <a:solidFill>
                  <a:srgbClr val="FF0000"/>
                </a:solidFill>
              </a:rPr>
              <a:t>2</a:t>
            </a:r>
            <a:r>
              <a:rPr lang="zh-TW" altLang="en-US" sz="2800" dirty="0">
                <a:solidFill>
                  <a:srgbClr val="FF0000"/>
                </a:solidFill>
              </a:rPr>
              <a:t>組 給帳號密碼 </a:t>
            </a:r>
            <a:r>
              <a:rPr lang="en-US" altLang="zh-TW" sz="2800" dirty="0">
                <a:solidFill>
                  <a:srgbClr val="FF0000"/>
                </a:solidFill>
              </a:rPr>
              <a:t>APP</a:t>
            </a:r>
          </a:p>
          <a:p>
            <a:pPr fontAlgn="b"/>
            <a:r>
              <a:rPr lang="en-US" altLang="zh-TW" sz="2800" dirty="0">
                <a:solidFill>
                  <a:srgbClr val="FF0000"/>
                </a:solidFill>
              </a:rPr>
              <a:t>4.</a:t>
            </a:r>
            <a:r>
              <a:rPr lang="zh-TW" altLang="en-US" sz="2800" dirty="0">
                <a:solidFill>
                  <a:srgbClr val="FF0000"/>
                </a:solidFill>
              </a:rPr>
              <a:t>三個網頁都要新增一組帳號</a:t>
            </a:r>
            <a:endParaRPr lang="en-US" altLang="zh-TW" sz="2800" dirty="0">
              <a:solidFill>
                <a:srgbClr val="FF0000"/>
              </a:solidFill>
            </a:endParaRPr>
          </a:p>
          <a:p>
            <a:pPr fontAlgn="b"/>
            <a:r>
              <a:rPr lang="en-US" altLang="zh-TW" sz="2800" dirty="0">
                <a:solidFill>
                  <a:srgbClr val="FF0000"/>
                </a:solidFill>
                <a:latin typeface="新細明體" panose="02020500000000000000" pitchFamily="18" charset="-120"/>
              </a:rPr>
              <a:t>5.</a:t>
            </a:r>
            <a:r>
              <a:rPr lang="zh-TW" altLang="en-US" sz="2800" dirty="0">
                <a:solidFill>
                  <a:srgbClr val="FF0000"/>
                </a:solidFill>
                <a:latin typeface="新細明體" panose="02020500000000000000" pitchFamily="18" charset="-120"/>
              </a:rPr>
              <a:t>商品上架更新</a:t>
            </a:r>
            <a:r>
              <a:rPr lang="en-US" altLang="zh-TW" sz="2800" dirty="0">
                <a:solidFill>
                  <a:srgbClr val="FF0000"/>
                </a:solidFill>
                <a:latin typeface="新細明體" panose="02020500000000000000" pitchFamily="18" charset="-120"/>
              </a:rPr>
              <a:t>/</a:t>
            </a:r>
            <a:r>
              <a:rPr lang="zh-TW" altLang="en-US" sz="2800" dirty="0">
                <a:solidFill>
                  <a:srgbClr val="FF0000"/>
                </a:solidFill>
                <a:latin typeface="新細明體" panose="02020500000000000000" pitchFamily="18" charset="-120"/>
              </a:rPr>
              <a:t>尺寸錯誤</a:t>
            </a:r>
          </a:p>
        </p:txBody>
      </p:sp>
    </p:spTree>
    <p:extLst>
      <p:ext uri="{BB962C8B-B14F-4D97-AF65-F5344CB8AC3E}">
        <p14:creationId xmlns:p14="http://schemas.microsoft.com/office/powerpoint/2010/main" val="464764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128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Aptos</vt:lpstr>
      <vt:lpstr>Aptos Display</vt:lpstr>
      <vt:lpstr>Arial</vt:lpstr>
      <vt:lpstr>Office 佈景主題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sam yu</dc:creator>
  <cp:lastModifiedBy>Administrator</cp:lastModifiedBy>
  <cp:revision>33</cp:revision>
  <dcterms:created xsi:type="dcterms:W3CDTF">2026-04-22T07:46:08Z</dcterms:created>
  <dcterms:modified xsi:type="dcterms:W3CDTF">2026-04-30T06:11:04Z</dcterms:modified>
</cp:coreProperties>
</file>