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訂購" id="{8D1E529E-C6B0-4817-AE87-3D52B6DB436D}">
          <p14:sldIdLst>
            <p14:sldId id="256"/>
            <p14:sldId id="267"/>
            <p14:sldId id="269"/>
          </p14:sldIdLst>
        </p14:section>
        <p14:section name="後台" id="{976A0853-D5BA-4570-9FD6-C2CF1F737ABC}">
          <p14:sldIdLst/>
        </p14:section>
        <p14:section name="派車WEB" id="{BD42CA61-2891-4011-871F-7338EC6BF81A}">
          <p14:sldIdLst/>
        </p14:section>
        <p14:section name="APP" id="{21344340-A811-4522-B909-CDBB75B46119}">
          <p14:sldIdLst/>
        </p14:section>
        <p14:section name="Line通知" id="{0E83E644-225F-4067-A366-E4097D009439}">
          <p14:sldIdLst/>
        </p14:section>
        <p14:section name="紀錄" id="{95DDD9D2-143C-41C7-8F2C-9AECC960711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2299AA7-D127-FC4D-8DE5-32CDB17D0780}"/>
              </a:ext>
            </a:extLst>
          </p:cNvPr>
          <p:cNvSpPr txBox="1"/>
          <p:nvPr/>
        </p:nvSpPr>
        <p:spPr>
          <a:xfrm>
            <a:off x="7490691" y="401262"/>
            <a:ext cx="350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新增客戶  的按鈕大一點 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 *</a:t>
            </a:r>
            <a:r>
              <a:rPr lang="zh-TW" altLang="en-US" dirty="0">
                <a:solidFill>
                  <a:srgbClr val="FF0000"/>
                </a:solidFill>
              </a:rPr>
              <a:t>備註新用戶請新增</a:t>
            </a:r>
            <a:r>
              <a:rPr lang="en-US" altLang="zh-TW" dirty="0">
                <a:solidFill>
                  <a:srgbClr val="FF0000"/>
                </a:solidFill>
              </a:rPr>
              <a:t> 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工地名稱不一定需可</a:t>
            </a:r>
            <a:r>
              <a:rPr lang="en-US" altLang="zh-TW" dirty="0">
                <a:solidFill>
                  <a:srgbClr val="FF0000"/>
                </a:solidFill>
              </a:rPr>
              <a:t>null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4. </a:t>
            </a:r>
            <a:r>
              <a:rPr lang="zh-TW" altLang="en-US" dirty="0">
                <a:solidFill>
                  <a:srgbClr val="FF0000"/>
                </a:solidFill>
              </a:rPr>
              <a:t>電話號碼要檢查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42BE52-EF6A-EAE4-82FD-97B5CBF8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3" y="1354409"/>
            <a:ext cx="5858403" cy="322498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063665B-950E-BB7D-130B-454BA9D7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1" y="3581346"/>
            <a:ext cx="6477528" cy="28753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E1B21A1-128F-C3E8-F423-988DEFCCD903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</a:t>
            </a:r>
            <a:r>
              <a:rPr lang="en-US" altLang="zh-TW" sz="2000" dirty="0">
                <a:solidFill>
                  <a:srgbClr val="0070C0"/>
                </a:solidFill>
              </a:rPr>
              <a:t>WEB &gt; </a:t>
            </a:r>
            <a:r>
              <a:rPr lang="zh-TW" altLang="en-US" sz="2000" dirty="0">
                <a:solidFill>
                  <a:srgbClr val="0070C0"/>
                </a:solidFill>
              </a:rPr>
              <a:t>收</a:t>
            </a:r>
            <a:r>
              <a:rPr lang="en-US" altLang="zh-TW" sz="2000" dirty="0">
                <a:solidFill>
                  <a:srgbClr val="0070C0"/>
                </a:solidFill>
              </a:rPr>
              <a:t>/</a:t>
            </a:r>
            <a:r>
              <a:rPr lang="zh-TW" altLang="en-US" sz="2000" dirty="0">
                <a:solidFill>
                  <a:srgbClr val="0070C0"/>
                </a:solidFill>
              </a:rPr>
              <a:t>取貨的 新增常用  </a:t>
            </a:r>
          </a:p>
        </p:txBody>
      </p:sp>
    </p:spTree>
    <p:extLst>
      <p:ext uri="{BB962C8B-B14F-4D97-AF65-F5344CB8AC3E}">
        <p14:creationId xmlns:p14="http://schemas.microsoft.com/office/powerpoint/2010/main" val="36140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09B63B-2985-1B82-A427-E6E0F25D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5" y="854155"/>
            <a:ext cx="9982100" cy="47153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EF687C3-8159-0519-863D-DCB4C74B2E3A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訂購平台  退還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FF564F-D023-934D-BDA8-62E31C65BAD4}"/>
              </a:ext>
            </a:extLst>
          </p:cNvPr>
          <p:cNvSpPr txBox="1"/>
          <p:nvPr/>
        </p:nvSpPr>
        <p:spPr>
          <a:xfrm>
            <a:off x="3171007" y="5609630"/>
            <a:ext cx="584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 依地址當項目 來看 商品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搜尋欄位改用地址模糊搜尋</a:t>
            </a:r>
          </a:p>
        </p:txBody>
      </p:sp>
    </p:spTree>
    <p:extLst>
      <p:ext uri="{BB962C8B-B14F-4D97-AF65-F5344CB8AC3E}">
        <p14:creationId xmlns:p14="http://schemas.microsoft.com/office/powerpoint/2010/main" val="50895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EB1371F0-649E-960E-14B2-A8F2A52EA3BB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訂購平台  租用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E09B63-5A55-ADC8-8389-0B80392D2258}"/>
              </a:ext>
            </a:extLst>
          </p:cNvPr>
          <p:cNvSpPr txBox="1"/>
          <p:nvPr/>
        </p:nvSpPr>
        <p:spPr>
          <a:xfrm>
            <a:off x="3286380" y="247991"/>
            <a:ext cx="844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鋼軌 的 訂購</a:t>
            </a:r>
            <a:r>
              <a:rPr lang="en-US" altLang="zh-TW" dirty="0">
                <a:solidFill>
                  <a:srgbClr val="FF0000"/>
                </a:solidFill>
              </a:rPr>
              <a:t>WEB</a:t>
            </a:r>
            <a:r>
              <a:rPr lang="zh-TW" altLang="en-US" dirty="0">
                <a:solidFill>
                  <a:srgbClr val="FF0000"/>
                </a:solidFill>
              </a:rPr>
              <a:t>不想顯示這麼多項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可能要和在同一個表格程有多個品項可以選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同一個畫面顯示多種規格  可以一次訂購完成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1C2932F-6535-DB4B-1854-26FE3A37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66" y="956197"/>
            <a:ext cx="7272134" cy="37692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E9FCF03-73DF-2288-2F7D-9AA06637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117704"/>
            <a:ext cx="6343650" cy="3567787"/>
          </a:xfrm>
          <a:prstGeom prst="rect">
            <a:avLst/>
          </a:prstGeom>
        </p:spPr>
      </p:pic>
      <p:sp>
        <p:nvSpPr>
          <p:cNvPr id="10" name="箭號: 向下 9">
            <a:extLst>
              <a:ext uri="{FF2B5EF4-FFF2-40B4-BE49-F238E27FC236}">
                <a16:creationId xmlns:a16="http://schemas.microsoft.com/office/drawing/2014/main" id="{5FE12762-85E8-088B-C2BF-5C66210D9064}"/>
              </a:ext>
            </a:extLst>
          </p:cNvPr>
          <p:cNvSpPr/>
          <p:nvPr/>
        </p:nvSpPr>
        <p:spPr>
          <a:xfrm rot="12541182">
            <a:off x="9108328" y="4162393"/>
            <a:ext cx="548104" cy="12145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3606D03-EF09-8F73-D05F-1082D7524D72}"/>
              </a:ext>
            </a:extLst>
          </p:cNvPr>
          <p:cNvSpPr txBox="1"/>
          <p:nvPr/>
        </p:nvSpPr>
        <p:spPr>
          <a:xfrm>
            <a:off x="3286380" y="5248943"/>
            <a:ext cx="3991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4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5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6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7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8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9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10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11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12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F24809-DB53-5F2D-B851-7C118265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" y="5193189"/>
            <a:ext cx="3096057" cy="52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9C0186-75DA-AD41-D9F8-05A2B71AED2D}"/>
              </a:ext>
            </a:extLst>
          </p:cNvPr>
          <p:cNvSpPr txBox="1"/>
          <p:nvPr/>
        </p:nvSpPr>
        <p:spPr>
          <a:xfrm>
            <a:off x="1140691" y="5886629"/>
            <a:ext cx="178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等於 上架 規格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等於 </a:t>
            </a:r>
            <a:r>
              <a:rPr lang="en-US" altLang="zh-TW" dirty="0">
                <a:solidFill>
                  <a:srgbClr val="FF0000"/>
                </a:solidFill>
              </a:rPr>
              <a:t>ATTRIBUTE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6A4CE82-136D-8B05-5C91-CBBE3F07F0C5}"/>
              </a:ext>
            </a:extLst>
          </p:cNvPr>
          <p:cNvSpPr txBox="1"/>
          <p:nvPr/>
        </p:nvSpPr>
        <p:spPr>
          <a:xfrm>
            <a:off x="3259665" y="2463861"/>
            <a:ext cx="5849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1.apple APP</a:t>
            </a:r>
            <a:r>
              <a:rPr lang="zh-TW" altLang="en-US" sz="2800" dirty="0">
                <a:solidFill>
                  <a:srgbClr val="FF0000"/>
                </a:solidFill>
              </a:rPr>
              <a:t>拍照 顯示改中文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2.WEB</a:t>
            </a:r>
            <a:r>
              <a:rPr lang="zh-TW" altLang="en-US" sz="2800" dirty="0">
                <a:solidFill>
                  <a:srgbClr val="FF0000"/>
                </a:solidFill>
              </a:rPr>
              <a:t>重新整理不要登出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</a:rPr>
              <a:t>司機建立  </a:t>
            </a:r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r>
              <a:rPr lang="zh-TW" altLang="en-US" sz="2800" dirty="0">
                <a:solidFill>
                  <a:srgbClr val="FF0000"/>
                </a:solidFill>
              </a:rPr>
              <a:t>組 給帳號密碼 </a:t>
            </a:r>
            <a:r>
              <a:rPr lang="en-US" altLang="zh-TW" sz="2800" dirty="0">
                <a:solidFill>
                  <a:srgbClr val="FF0000"/>
                </a:solidFill>
              </a:rPr>
              <a:t>APP</a:t>
            </a: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4.</a:t>
            </a:r>
            <a:r>
              <a:rPr lang="zh-TW" altLang="en-US" sz="2800" dirty="0">
                <a:solidFill>
                  <a:srgbClr val="FF0000"/>
                </a:solidFill>
              </a:rPr>
              <a:t>三個網頁都要新增一組帳號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5.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商品上架更新</a:t>
            </a:r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/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尺寸錯誤</a:t>
            </a:r>
          </a:p>
        </p:txBody>
      </p:sp>
    </p:spTree>
    <p:extLst>
      <p:ext uri="{BB962C8B-B14F-4D97-AF65-F5344CB8AC3E}">
        <p14:creationId xmlns:p14="http://schemas.microsoft.com/office/powerpoint/2010/main" val="46476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164</Words>
  <Application>Microsoft Office PowerPoint</Application>
  <PresentationFormat>寬螢幕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Administrator</cp:lastModifiedBy>
  <cp:revision>33</cp:revision>
  <dcterms:created xsi:type="dcterms:W3CDTF">2026-04-22T07:46:08Z</dcterms:created>
  <dcterms:modified xsi:type="dcterms:W3CDTF">2026-04-30T06:10:30Z</dcterms:modified>
</cp:coreProperties>
</file>