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</p14:sldIdLst>
        </p14:section>
        <p14:section name="流程" id="{7EC98901-BD1D-4114-89D1-65B5A58C673E}">
          <p14:sldIdLst>
            <p14:sldId id="257"/>
            <p14:sldId id="259"/>
          </p14:sldIdLst>
        </p14:section>
        <p14:section name="API" id="{E08165B3-3036-430D-8563-AC74C5AF0CCB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5106508"/>
              </p:ext>
            </p:extLst>
          </p:nvPr>
        </p:nvGraphicFramePr>
        <p:xfrm>
          <a:off x="341746" y="82360"/>
          <a:ext cx="11092872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2026/02/25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拿工作項目清單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2026/03/04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輸出新增狀態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Id (action state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和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task state)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4113319"/>
                  </a:ext>
                </a:extLst>
              </a:tr>
            </a:tbl>
          </a:graphicData>
        </a:graphic>
      </p:graphicFrame>
      <p:pic>
        <p:nvPicPr>
          <p:cNvPr id="5" name="圖片 4" descr="一張含有 文字, 數字, 字型, 螢幕擷取畫面 的圖片&#10;&#10;AI 產生的內容可能不正確。">
            <a:extLst>
              <a:ext uri="{FF2B5EF4-FFF2-40B4-BE49-F238E27FC236}">
                <a16:creationId xmlns:a16="http://schemas.microsoft.com/office/drawing/2014/main" id="{7F728DED-68E6-AB25-7A20-1572DF0EFF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8750" y="1256145"/>
            <a:ext cx="2694500" cy="549101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一張含有 文字, 數字, 字型, 螢幕擷取畫面 的圖片&#10;&#10;AI 產生的內容可能不正確。">
            <a:extLst>
              <a:ext uri="{FF2B5EF4-FFF2-40B4-BE49-F238E27FC236}">
                <a16:creationId xmlns:a16="http://schemas.microsoft.com/office/drawing/2014/main" id="{B9D6BD9B-8FD2-3CE9-BD03-9429EA4AAB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7262" y="994859"/>
            <a:ext cx="2694500" cy="549101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5DEE949A-DFF6-AD14-667B-4E4776E5E8B0}"/>
              </a:ext>
            </a:extLst>
          </p:cNvPr>
          <p:cNvSpPr/>
          <p:nvPr/>
        </p:nvSpPr>
        <p:spPr>
          <a:xfrm>
            <a:off x="5135419" y="1555147"/>
            <a:ext cx="3574472" cy="234259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2602878" y="41868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6560660" y="41868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3711241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4448191" y="418682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5701677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1DAB7BBA-AB85-3DA1-F566-62E72C2C81EE}"/>
              </a:ext>
            </a:extLst>
          </p:cNvPr>
          <p:cNvSpPr txBox="1"/>
          <p:nvPr/>
        </p:nvSpPr>
        <p:spPr>
          <a:xfrm>
            <a:off x="3661765" y="1062096"/>
            <a:ext cx="25699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app/task/list/processing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001FB4FD-7169-7D97-07E1-E586F6AB7209}"/>
              </a:ext>
            </a:extLst>
          </p:cNvPr>
          <p:cNvSpPr/>
          <p:nvPr/>
        </p:nvSpPr>
        <p:spPr>
          <a:xfrm>
            <a:off x="9116291" y="1555147"/>
            <a:ext cx="2636442" cy="481794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99CF500D-6510-A644-DAB4-1762183B4784}"/>
              </a:ext>
            </a:extLst>
          </p:cNvPr>
          <p:cNvSpPr txBox="1"/>
          <p:nvPr/>
        </p:nvSpPr>
        <p:spPr>
          <a:xfrm>
            <a:off x="5338617" y="1674178"/>
            <a:ext cx="16029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taskAction</a:t>
            </a:r>
            <a:r>
              <a:rPr lang="en-US" altLang="zh-TW" sz="1200" dirty="0"/>
              <a:t>] + [seq]</a:t>
            </a:r>
            <a:endParaRPr lang="zh-TW" altLang="en-US" sz="1200" dirty="0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34611FA-9FAC-0D52-31BE-1267A5A3992B}"/>
              </a:ext>
            </a:extLst>
          </p:cNvPr>
          <p:cNvSpPr txBox="1"/>
          <p:nvPr/>
        </p:nvSpPr>
        <p:spPr>
          <a:xfrm>
            <a:off x="5338617" y="2249145"/>
            <a:ext cx="13716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addr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F82B9FA8-82C1-D527-84CA-11896B8D682E}"/>
              </a:ext>
            </a:extLst>
          </p:cNvPr>
          <p:cNvSpPr txBox="1"/>
          <p:nvPr/>
        </p:nvSpPr>
        <p:spPr>
          <a:xfrm>
            <a:off x="7624617" y="1674177"/>
            <a:ext cx="862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taskState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BEFEF9F6-E522-6819-C712-B597871A0BF1}"/>
              </a:ext>
            </a:extLst>
          </p:cNvPr>
          <p:cNvSpPr txBox="1"/>
          <p:nvPr/>
        </p:nvSpPr>
        <p:spPr>
          <a:xfrm>
            <a:off x="5555235" y="3948411"/>
            <a:ext cx="9383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/>
              <a:t>[</a:t>
            </a:r>
            <a:r>
              <a:rPr lang="en-US" altLang="zh-TW" sz="1200" dirty="0" err="1"/>
              <a:t>custPhone</a:t>
            </a:r>
            <a:r>
              <a:rPr lang="en-US" altLang="zh-TW" sz="1200" dirty="0"/>
              <a:t>]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0493D9CF-FC84-9480-396B-71797CA0E7DF}"/>
              </a:ext>
            </a:extLst>
          </p:cNvPr>
          <p:cNvSpPr txBox="1"/>
          <p:nvPr/>
        </p:nvSpPr>
        <p:spPr>
          <a:xfrm>
            <a:off x="5338618" y="1929707"/>
            <a:ext cx="13716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/>
              <a:t>[</a:t>
            </a:r>
            <a:r>
              <a:rPr lang="zh-TW" altLang="en-US" sz="1200" dirty="0"/>
              <a:t>目前</a:t>
            </a:r>
            <a:r>
              <a:rPr lang="en-US" altLang="zh-TW" sz="1200" dirty="0"/>
              <a:t>DB</a:t>
            </a:r>
            <a:r>
              <a:rPr lang="zh-TW" altLang="en-US" sz="1200" dirty="0"/>
              <a:t>沒有欄位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id="{16ED3974-6DAA-22FE-61FE-764D73572DCF}"/>
              </a:ext>
            </a:extLst>
          </p:cNvPr>
          <p:cNvCxnSpPr/>
          <p:nvPr/>
        </p:nvCxnSpPr>
        <p:spPr>
          <a:xfrm>
            <a:off x="5338617" y="2623127"/>
            <a:ext cx="315421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圖片 21" descr="一張含有 黑色, 黑暗 的圖片&#10;&#10;AI 產生的內容可能不正確。">
            <a:extLst>
              <a:ext uri="{FF2B5EF4-FFF2-40B4-BE49-F238E27FC236}">
                <a16:creationId xmlns:a16="http://schemas.microsoft.com/office/drawing/2014/main" id="{4A056FE9-9859-6871-90FA-DCFD5AD6A7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6105" y="2673794"/>
            <a:ext cx="360000" cy="360000"/>
          </a:xfrm>
          <a:prstGeom prst="rect">
            <a:avLst/>
          </a:prstGeom>
        </p:spPr>
      </p:pic>
      <p:sp>
        <p:nvSpPr>
          <p:cNvPr id="27" name="文字方塊 26">
            <a:extLst>
              <a:ext uri="{FF2B5EF4-FFF2-40B4-BE49-F238E27FC236}">
                <a16:creationId xmlns:a16="http://schemas.microsoft.com/office/drawing/2014/main" id="{2F5B1D0C-DF7B-7199-3093-634ADC146D77}"/>
              </a:ext>
            </a:extLst>
          </p:cNvPr>
          <p:cNvSpPr txBox="1"/>
          <p:nvPr/>
        </p:nvSpPr>
        <p:spPr>
          <a:xfrm>
            <a:off x="5785135" y="2715360"/>
            <a:ext cx="10128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custName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0669D442-13E4-47CD-1E13-E4A7961843D8}"/>
              </a:ext>
            </a:extLst>
          </p:cNvPr>
          <p:cNvSpPr txBox="1"/>
          <p:nvPr/>
        </p:nvSpPr>
        <p:spPr>
          <a:xfrm>
            <a:off x="7088036" y="2715360"/>
            <a:ext cx="157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/>
              <a:t>共 </a:t>
            </a:r>
            <a:r>
              <a:rPr lang="en-US" altLang="zh-TW" sz="1200" dirty="0"/>
              <a:t>[</a:t>
            </a:r>
            <a:r>
              <a:rPr lang="en-US" altLang="zh-TW" sz="1200" dirty="0" err="1"/>
              <a:t>itemCount</a:t>
            </a:r>
            <a:r>
              <a:rPr lang="en-US" altLang="zh-TW" sz="1200" dirty="0"/>
              <a:t>]</a:t>
            </a:r>
            <a:r>
              <a:rPr lang="zh-TW" altLang="en-US" sz="1200" dirty="0"/>
              <a:t>品項</a:t>
            </a:r>
          </a:p>
        </p:txBody>
      </p:sp>
      <p:sp>
        <p:nvSpPr>
          <p:cNvPr id="29" name="矩形: 圓角 28">
            <a:extLst>
              <a:ext uri="{FF2B5EF4-FFF2-40B4-BE49-F238E27FC236}">
                <a16:creationId xmlns:a16="http://schemas.microsoft.com/office/drawing/2014/main" id="{6E13E156-D554-72BF-F810-5FA53E519149}"/>
              </a:ext>
            </a:extLst>
          </p:cNvPr>
          <p:cNvSpPr/>
          <p:nvPr/>
        </p:nvSpPr>
        <p:spPr>
          <a:xfrm>
            <a:off x="5338617" y="3274686"/>
            <a:ext cx="1371600" cy="360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撥打電話</a:t>
            </a:r>
          </a:p>
        </p:txBody>
      </p:sp>
      <p:pic>
        <p:nvPicPr>
          <p:cNvPr id="24" name="圖片 23" descr="一張含有 黑色, 黑暗 的圖片&#10;&#10;AI 產生的內容可能不正確。">
            <a:extLst>
              <a:ext uri="{FF2B5EF4-FFF2-40B4-BE49-F238E27FC236}">
                <a16:creationId xmlns:a16="http://schemas.microsoft.com/office/drawing/2014/main" id="{1A51A8E2-E59C-929F-442F-1A81F157CF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978" y="3327666"/>
            <a:ext cx="252254" cy="252254"/>
          </a:xfrm>
          <a:prstGeom prst="rect">
            <a:avLst/>
          </a:prstGeom>
        </p:spPr>
      </p:pic>
      <p:sp>
        <p:nvSpPr>
          <p:cNvPr id="30" name="矩形: 圓角 29">
            <a:extLst>
              <a:ext uri="{FF2B5EF4-FFF2-40B4-BE49-F238E27FC236}">
                <a16:creationId xmlns:a16="http://schemas.microsoft.com/office/drawing/2014/main" id="{D2A13168-02A8-B026-D7BE-1E338F8FE079}"/>
              </a:ext>
            </a:extLst>
          </p:cNvPr>
          <p:cNvSpPr/>
          <p:nvPr/>
        </p:nvSpPr>
        <p:spPr>
          <a:xfrm>
            <a:off x="7156484" y="3276246"/>
            <a:ext cx="1371600" cy="360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開啟導航</a:t>
            </a:r>
          </a:p>
        </p:txBody>
      </p:sp>
      <p:pic>
        <p:nvPicPr>
          <p:cNvPr id="26" name="圖片 25" descr="一張含有 黑色, 黑暗 的圖片&#10;&#10;AI 產生的內容可能不正確。">
            <a:extLst>
              <a:ext uri="{FF2B5EF4-FFF2-40B4-BE49-F238E27FC236}">
                <a16:creationId xmlns:a16="http://schemas.microsoft.com/office/drawing/2014/main" id="{0C1EA8E1-D4F7-1354-24D1-74F4EFDF3B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2054" y="3337027"/>
            <a:ext cx="252000" cy="252000"/>
          </a:xfrm>
          <a:prstGeom prst="rect">
            <a:avLst/>
          </a:prstGeom>
        </p:spPr>
      </p:pic>
      <p:sp>
        <p:nvSpPr>
          <p:cNvPr id="31" name="圖說文字: 直線加上框線和強調線 30">
            <a:extLst>
              <a:ext uri="{FF2B5EF4-FFF2-40B4-BE49-F238E27FC236}">
                <a16:creationId xmlns:a16="http://schemas.microsoft.com/office/drawing/2014/main" id="{3006F277-C41C-C498-9B1E-D7CA9F3056B7}"/>
              </a:ext>
            </a:extLst>
          </p:cNvPr>
          <p:cNvSpPr/>
          <p:nvPr/>
        </p:nvSpPr>
        <p:spPr>
          <a:xfrm flipH="1">
            <a:off x="3773053" y="3780586"/>
            <a:ext cx="1173679" cy="612648"/>
          </a:xfrm>
          <a:prstGeom prst="accentBorderCallout1">
            <a:avLst>
              <a:gd name="adj1" fmla="val 51918"/>
              <a:gd name="adj2" fmla="val -9907"/>
              <a:gd name="adj3" fmla="val 47673"/>
              <a:gd name="adj4" fmla="val -54859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藏在按鈕裡面或是顯示</a:t>
            </a:r>
          </a:p>
        </p:txBody>
      </p:sp>
      <p:sp>
        <p:nvSpPr>
          <p:cNvPr id="32" name="流程圖: 多重文件 31">
            <a:extLst>
              <a:ext uri="{FF2B5EF4-FFF2-40B4-BE49-F238E27FC236}">
                <a16:creationId xmlns:a16="http://schemas.microsoft.com/office/drawing/2014/main" id="{B966D7E9-4CE0-92DB-F02D-F495D368A3F7}"/>
              </a:ext>
            </a:extLst>
          </p:cNvPr>
          <p:cNvSpPr/>
          <p:nvPr/>
        </p:nvSpPr>
        <p:spPr>
          <a:xfrm>
            <a:off x="371831" y="386599"/>
            <a:ext cx="1224284" cy="675497"/>
          </a:xfrm>
          <a:prstGeom prst="flowChartMulti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100" dirty="0">
                <a:solidFill>
                  <a:schemeClr val="bg1"/>
                </a:solidFill>
              </a:rPr>
              <a:t>PPT</a:t>
            </a:r>
          </a:p>
          <a:p>
            <a:pPr algn="ctr"/>
            <a:r>
              <a:rPr lang="en-US" altLang="zh-TW" sz="1100" dirty="0" err="1">
                <a:solidFill>
                  <a:schemeClr val="bg1"/>
                </a:solidFill>
              </a:rPr>
              <a:t>orderProcess</a:t>
            </a:r>
            <a:endParaRPr lang="zh-TW" altLang="en-US" sz="1100" dirty="0">
              <a:solidFill>
                <a:schemeClr val="bg1"/>
              </a:solidFill>
            </a:endParaRPr>
          </a:p>
        </p:txBody>
      </p:sp>
      <p:cxnSp>
        <p:nvCxnSpPr>
          <p:cNvPr id="33" name="直線單箭頭接點 32">
            <a:extLst>
              <a:ext uri="{FF2B5EF4-FFF2-40B4-BE49-F238E27FC236}">
                <a16:creationId xmlns:a16="http://schemas.microsoft.com/office/drawing/2014/main" id="{03FFF0D3-1228-F5C8-201E-1CEC209361A8}"/>
              </a:ext>
            </a:extLst>
          </p:cNvPr>
          <p:cNvCxnSpPr>
            <a:cxnSpLocks/>
          </p:cNvCxnSpPr>
          <p:nvPr/>
        </p:nvCxnSpPr>
        <p:spPr>
          <a:xfrm>
            <a:off x="1813169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61444150-CEC2-E63B-31E0-AD91E1875C94}"/>
              </a:ext>
            </a:extLst>
          </p:cNvPr>
          <p:cNvSpPr txBox="1"/>
          <p:nvPr/>
        </p:nvSpPr>
        <p:spPr>
          <a:xfrm>
            <a:off x="339804" y="1194843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Pass [</a:t>
            </a:r>
            <a:r>
              <a:rPr lang="en-US" altLang="zh-TW" sz="1400" dirty="0" err="1">
                <a:latin typeface="Consolas" panose="020B0609020204030204" pitchFamily="49" charset="0"/>
              </a:rPr>
              <a:t>shId</a:t>
            </a:r>
            <a:r>
              <a:rPr lang="en-US" altLang="zh-TW" sz="1400" dirty="0">
                <a:latin typeface="Consolas" panose="020B0609020204030204" pitchFamily="49" charset="0"/>
              </a:rPr>
              <a:t>]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54538F3-A90C-3A19-E86B-0997F2240A4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task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F096429B-5926-ED2C-434C-6F7F33AA8F5A}"/>
              </a:ext>
            </a:extLst>
          </p:cNvPr>
          <p:cNvSpPr/>
          <p:nvPr/>
        </p:nvSpPr>
        <p:spPr>
          <a:xfrm>
            <a:off x="2592129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Pass</a:t>
            </a:r>
          </a:p>
          <a:p>
            <a:pPr algn="ctr"/>
            <a:r>
              <a:rPr lang="en-US" altLang="zh-TW" sz="10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0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shId</a:t>
            </a:r>
            <a:r>
              <a:rPr lang="en-US" altLang="zh-TW" sz="10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 / [seq]</a:t>
            </a:r>
            <a:endParaRPr lang="zh-TW" altLang="en-US" sz="10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3121DD6B-3099-7E7E-31AF-A2E5DB38F11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CBB86267-9DBA-766A-6E87-B3FCF72D41A8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流程圖: 多重文件 10">
            <a:extLst>
              <a:ext uri="{FF2B5EF4-FFF2-40B4-BE49-F238E27FC236}">
                <a16:creationId xmlns:a16="http://schemas.microsoft.com/office/drawing/2014/main" id="{E5DF9665-C305-72AE-EB49-6C3B0F8788C1}"/>
              </a:ext>
            </a:extLst>
          </p:cNvPr>
          <p:cNvSpPr/>
          <p:nvPr/>
        </p:nvSpPr>
        <p:spPr>
          <a:xfrm>
            <a:off x="4683188" y="262845"/>
            <a:ext cx="944068" cy="675497"/>
          </a:xfrm>
          <a:prstGeom prst="flowChartMulti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ppt</a:t>
            </a:r>
          </a:p>
          <a:p>
            <a:pPr algn="ctr"/>
            <a:r>
              <a:rPr lang="en-US" altLang="zh-TW" sz="1200" dirty="0" err="1"/>
              <a:t>taskInfo</a:t>
            </a:r>
            <a:endParaRPr lang="zh-TW" altLang="en-US" sz="1200" dirty="0"/>
          </a:p>
        </p:txBody>
      </p:sp>
      <p:pic>
        <p:nvPicPr>
          <p:cNvPr id="2" name="圖片 1" descr="一張含有 文字, 數字, 字型, 螢幕擷取畫面 的圖片&#10;&#10;AI 產生的內容可能不正確。">
            <a:extLst>
              <a:ext uri="{FF2B5EF4-FFF2-40B4-BE49-F238E27FC236}">
                <a16:creationId xmlns:a16="http://schemas.microsoft.com/office/drawing/2014/main" id="{BE94A971-D2D0-F38C-E899-EDA789406E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7262" y="994859"/>
            <a:ext cx="2694500" cy="549101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34958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044978"/>
              </p:ext>
            </p:extLst>
          </p:nvPr>
        </p:nvGraphicFramePr>
        <p:xfrm>
          <a:off x="-2" y="1671010"/>
          <a:ext cx="12192002" cy="344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long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List&lt;Processing&gt;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Processing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seq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taskStateId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taskActionId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taskState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taskAction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addr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custPhone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itemCount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app/task/list/processing</a:t>
            </a: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168</Words>
  <Application>Microsoft Office PowerPoint</Application>
  <PresentationFormat>寬螢幕</PresentationFormat>
  <Paragraphs>56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16</cp:revision>
  <dcterms:created xsi:type="dcterms:W3CDTF">2026-02-25T01:47:51Z</dcterms:created>
  <dcterms:modified xsi:type="dcterms:W3CDTF">2026-03-04T09:14:59Z</dcterms:modified>
</cp:coreProperties>
</file>