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83" r:id="rId4"/>
    <p:sldId id="284" r:id="rId5"/>
    <p:sldId id="280" r:id="rId6"/>
    <p:sldId id="285" r:id="rId7"/>
    <p:sldId id="286" r:id="rId8"/>
    <p:sldId id="287" r:id="rId9"/>
    <p:sldId id="272" r:id="rId10"/>
    <p:sldId id="288" r:id="rId11"/>
    <p:sldId id="289" r:id="rId12"/>
    <p:sldId id="290" r:id="rId13"/>
    <p:sldId id="291" r:id="rId1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0F6884-4C53-BA08-9477-978CF3EFA6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25C17AB-9F60-7442-CACB-EC59E07C46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537DC16-5930-5011-C4EA-0A95FB89D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2026/4/29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C628C6D-0C3E-B567-3023-DB96ADB67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DB3B0C8-AE60-C725-DF4D-8EBBF880F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5275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DAE007-D3A0-D6CD-C2FA-8358E6C9D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DB19024-5204-1BE7-9BA3-9BDC42D3B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D9C5233-C888-0E62-68A6-1E3A40C81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2026/4/29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D2742FE-E485-6AD5-A894-5995E45F6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BE54365-7BF4-2006-0086-4C1D9798E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137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2E8A50B8-713C-FD81-800F-1B28AC13D6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C8DC84A-8766-C0B6-DB8C-D73915EE32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E7267D9-7D3C-A7C8-0467-D0279ACC1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2026/4/29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249B984-3739-AB86-F90F-6C804C38B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E6E833E-54B7-461D-FF02-2A5F9D6B4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1844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74168D1-52B6-F075-A3FC-464267FFA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C30F859-1540-85B2-3B0A-2FA7A610E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10A26E-B9CA-F74F-B684-B20DBA7B0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2026/4/29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31E4F07-A4B2-7191-1BF9-A97C5331C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B592908-6080-BC30-86CD-A3D5F47CB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6004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A914E0-A712-F815-1E0B-6CDC238A7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0B24746-5FD0-D13B-1BC8-B9B329C1C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9D9D6D2-4BF6-EAE3-9D03-A0AEC77F8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2026/4/29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6C94406-BFA3-A203-4004-D8B31F0CE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5E3FF13-6A70-8D4A-291B-DC0A05C07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241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D9F1AB-993A-7151-A457-D4F388C89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3F9FE95-FE99-2C18-1A84-CCF9DF2BD9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7CCBDEE-0C90-463B-0F4C-119CC18682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904A7E-6F09-87CC-715C-CAD287C21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2026/4/29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C2F8027-40DA-C4FB-99D1-1420431DB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3B713A8-FA08-D29A-E761-42A9A9A34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1244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FC8E28-959A-3E43-DFE8-862C44C83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1918FB2-93F7-AAC8-B119-EF5827785A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C501D35-3654-A306-1A84-E8B414CD30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B3807A3-CA68-2A06-AE54-C02CEC6C00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9DC8E9A1-47E2-BB49-35E6-C22837FE9C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3F3AC5E0-43D0-7C6B-12D1-15EFCD826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2026/4/29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5641BA3-D4AD-74F7-D851-FD157F9D3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158BE76-29CC-8869-1BDE-B914BE60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143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BA72EF1-8B24-F82C-A8C9-4FE4F31EE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123D2C5-E53D-4EEF-38B7-EBEF9C2B3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2026/4/29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603814D-785F-F795-0AA7-386491E29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421A427-9ACA-32E7-3115-B31505F9D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7247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3B7D51A-019A-2115-C6E0-7C1228D33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2026/4/29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3B4D577-C192-39A3-E50A-8E1A815E7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248ABC3-655F-20FC-DF7D-CA3241EF2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7420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3E3164-8377-08C5-09FF-6FA56BFA8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41A594B-879B-AB51-6452-6926A51C8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2CBFA96-DFD0-C808-15B1-104E901B38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8FB9408-C3E7-D676-DFB2-78F2E1BD4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2026/4/29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F5094FC-E44D-0AA3-BA7C-6DABFD7E4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3D1354E-0C06-EA1C-D1F2-8C936EECF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064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5D655E7-CBF5-CE7E-2994-3994A2E9F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8D2FC47-D53E-9192-F89A-2A1B56D923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5C552A6-973F-0C58-4388-04DF9F3F7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E05B079-C8FF-41F1-C63D-DE0F7F885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2026/4/29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E6DB19D-E5A7-CD68-A6C5-BE062B28A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3F48372-F7F1-29CC-D1F6-DC3FC9B25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8122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F5F04676-B333-9F61-6A9C-E12DC3CA8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3930854-45CB-5DCC-91A3-32E4FFD32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3D6ED0E-7C1E-CF1B-0EA9-60AD16BD9E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FDB700-1332-4C70-A27F-6AC024CE2471}" type="datetimeFigureOut">
              <a:rPr lang="zh-TW" altLang="en-US" smtClean="0"/>
              <a:t>2026/4/29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8433438-9998-1894-36EF-7DFE2C46B6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E896B2-E6FC-069C-BA42-AE313CAE2B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517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4463B9A-8028-69AB-D6D4-B037618C2C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3269793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2026/04/27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權限管理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pic>
        <p:nvPicPr>
          <p:cNvPr id="5" name="圖片 4">
            <a:extLst>
              <a:ext uri="{FF2B5EF4-FFF2-40B4-BE49-F238E27FC236}">
                <a16:creationId xmlns:a16="http://schemas.microsoft.com/office/drawing/2014/main" id="{86E5C125-D7E1-4175-2DA2-57712CECC2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812" y="2247467"/>
            <a:ext cx="11382375" cy="3305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4625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BA3F7-CC33-19F0-EFC9-348D531CF6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71F44F7B-DA49-0671-43AA-30E323D782B1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web/auth/role/get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F8D5D631-E44A-6AB9-93E8-05AD151AB3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2239485"/>
              </p:ext>
            </p:extLst>
          </p:nvPr>
        </p:nvGraphicFramePr>
        <p:xfrm>
          <a:off x="0" y="2751477"/>
          <a:ext cx="12192002" cy="341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943925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064002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rid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short // -1 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用於新增，或給角色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id(rid)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查看權限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RoleFuncode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rid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Funcode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&gt;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funcodes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Funcode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fncid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fncname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isApp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isWeb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hasRead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hasWrite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76422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4578FC-4B96-D5EC-402E-8DE001EF1A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8A453233-FBDE-34D4-87C7-1DB65EAD4483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web/auth/role/create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9318FDA5-1061-5CBC-F8D3-A06B619DFD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086026"/>
              </p:ext>
            </p:extLst>
          </p:nvPr>
        </p:nvGraphicFramePr>
        <p:xfrm>
          <a:off x="0" y="2751477"/>
          <a:ext cx="12192002" cy="408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Create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rname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 &lt;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Funcode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&gt;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funcodes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Funcode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fncid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hasRead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hasWrite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Page&lt;Role&gt;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Page&lt;Role&gt;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PageNumber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TotalPage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TotalCount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List&lt;Role&gt; List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Role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rid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05947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46F3D5-4073-F856-B868-1B17BDF319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A283FBBD-0E19-8E5D-E237-27950DDB889F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web/auth/role/update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7D4FB716-8DCE-CDD3-23E7-12D98FB807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9051430"/>
              </p:ext>
            </p:extLst>
          </p:nvPr>
        </p:nvGraphicFramePr>
        <p:xfrm>
          <a:off x="-2" y="1809368"/>
          <a:ext cx="12192002" cy="3916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Update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 {  get; set; }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rid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Funcode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&gt;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funcodes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Page&lt;Role&gt;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Page&lt;Role&gt;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PageNumber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TotalPage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TotalCount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List&lt;Role&gt; List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Role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rid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2903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B3132F-148E-73D1-E15A-978600EF0B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1717501C-0404-B06D-41B9-5F57FE7585D6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web/auth/role/delete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74D807A-EA95-DBA1-C9EA-FA2A255CFE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4817118"/>
              </p:ext>
            </p:extLst>
          </p:nvPr>
        </p:nvGraphicFramePr>
        <p:xfrm>
          <a:off x="-2" y="1947914"/>
          <a:ext cx="12192002" cy="408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Delete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rid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Page&lt;Role&gt;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Page&lt;Role&gt;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PageNumber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TotalPage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TotalCount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List&lt;Role&gt; List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Role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rid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0735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>
            <a:extLst>
              <a:ext uri="{FF2B5EF4-FFF2-40B4-BE49-F238E27FC236}">
                <a16:creationId xmlns:a16="http://schemas.microsoft.com/office/drawing/2014/main" id="{06FA28DB-CECD-DCA4-72E8-B8E064F9D9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0476" y="966791"/>
            <a:ext cx="6151047" cy="5752663"/>
          </a:xfrm>
          <a:prstGeom prst="rect">
            <a:avLst/>
          </a:prstGeom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B308875F-94A7-881D-7C28-9FC0ADD85FB3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新增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2B006AB8-048E-1F5D-A4F5-E90B79217B80}"/>
              </a:ext>
            </a:extLst>
          </p:cNvPr>
          <p:cNvSpPr txBox="1"/>
          <p:nvPr/>
        </p:nvSpPr>
        <p:spPr>
          <a:xfrm>
            <a:off x="37130" y="3658456"/>
            <a:ext cx="2946400" cy="646331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800" b="1" dirty="0">
                <a:latin typeface="Consolas" panose="020B0609020204030204" pitchFamily="49" charset="0"/>
              </a:rPr>
              <a:t>web/auth/role/get</a:t>
            </a:r>
          </a:p>
          <a:p>
            <a:pPr>
              <a:defRPr/>
            </a:pPr>
            <a:r>
              <a:rPr lang="en-US" altLang="zh-TW" dirty="0">
                <a:latin typeface="Consolas" panose="020B0609020204030204" pitchFamily="49" charset="0"/>
              </a:rPr>
              <a:t>rid</a:t>
            </a:r>
            <a:r>
              <a:rPr lang="zh-TW" altLang="en-US" dirty="0">
                <a:latin typeface="Consolas" panose="020B0609020204030204" pitchFamily="49" charset="0"/>
              </a:rPr>
              <a:t> </a:t>
            </a:r>
            <a:r>
              <a:rPr lang="en-US" altLang="zh-TW" dirty="0">
                <a:latin typeface="Consolas" panose="020B0609020204030204" pitchFamily="49" charset="0"/>
              </a:rPr>
              <a:t>=</a:t>
            </a:r>
            <a:r>
              <a:rPr lang="zh-TW" altLang="en-US" dirty="0">
                <a:latin typeface="Consolas" panose="020B0609020204030204" pitchFamily="49" charset="0"/>
              </a:rPr>
              <a:t> </a:t>
            </a:r>
            <a:r>
              <a:rPr lang="en-US" altLang="zh-TW" dirty="0">
                <a:latin typeface="Consolas" panose="020B0609020204030204" pitchFamily="49" charset="0"/>
              </a:rPr>
              <a:t>-1</a:t>
            </a:r>
            <a:endParaRPr lang="en-US" altLang="zh-TW" sz="1800" b="1" dirty="0">
              <a:latin typeface="Consolas" panose="020B0609020204030204" pitchFamily="49" charset="0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25E01BB6-FB68-B0FD-70A5-9993DD72C3AB}"/>
              </a:ext>
            </a:extLst>
          </p:cNvPr>
          <p:cNvSpPr/>
          <p:nvPr/>
        </p:nvSpPr>
        <p:spPr>
          <a:xfrm>
            <a:off x="3121890" y="3658456"/>
            <a:ext cx="5911273" cy="2428308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B6AF5331-BBFF-F69C-FDF6-B9E194A2EF3E}"/>
              </a:ext>
            </a:extLst>
          </p:cNvPr>
          <p:cNvSpPr/>
          <p:nvPr/>
        </p:nvSpPr>
        <p:spPr>
          <a:xfrm>
            <a:off x="4128209" y="1739205"/>
            <a:ext cx="1274618" cy="30579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 err="1">
                <a:solidFill>
                  <a:sysClr val="windowText" lastClr="000000"/>
                </a:solidFill>
              </a:rPr>
              <a:t>rname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D61971F5-FA85-B54D-166C-2120ABD11DC4}"/>
              </a:ext>
            </a:extLst>
          </p:cNvPr>
          <p:cNvSpPr/>
          <p:nvPr/>
        </p:nvSpPr>
        <p:spPr>
          <a:xfrm>
            <a:off x="6649866" y="1739205"/>
            <a:ext cx="1274618" cy="30579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 err="1">
                <a:solidFill>
                  <a:sysClr val="windowText" lastClr="000000"/>
                </a:solidFill>
              </a:rPr>
              <a:t>rno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EF0A19B9-DCAC-438E-0BEA-7CE4F070A331}"/>
              </a:ext>
            </a:extLst>
          </p:cNvPr>
          <p:cNvSpPr/>
          <p:nvPr/>
        </p:nvSpPr>
        <p:spPr>
          <a:xfrm>
            <a:off x="3663199" y="2511619"/>
            <a:ext cx="1274618" cy="30579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>
                <a:solidFill>
                  <a:sysClr val="windowText" lastClr="000000"/>
                </a:solidFill>
              </a:rPr>
              <a:t>remark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136650E9-E348-8900-6611-9EC5076C2837}"/>
              </a:ext>
            </a:extLst>
          </p:cNvPr>
          <p:cNvSpPr/>
          <p:nvPr/>
        </p:nvSpPr>
        <p:spPr>
          <a:xfrm>
            <a:off x="3663199" y="3981162"/>
            <a:ext cx="1274618" cy="30579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>
                <a:solidFill>
                  <a:sysClr val="windowText" lastClr="000000"/>
                </a:solidFill>
              </a:rPr>
              <a:t>fncname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C334F1DE-9F03-842D-081E-7BCB1E75B514}"/>
              </a:ext>
            </a:extLst>
          </p:cNvPr>
          <p:cNvSpPr/>
          <p:nvPr/>
        </p:nvSpPr>
        <p:spPr>
          <a:xfrm>
            <a:off x="5170816" y="3981162"/>
            <a:ext cx="1274618" cy="30579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>
                <a:solidFill>
                  <a:sysClr val="windowText" lastClr="000000"/>
                </a:solidFill>
              </a:rPr>
              <a:t>hasRead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CD14928C-F9F0-B22B-36B9-183ECE2AD840}"/>
              </a:ext>
            </a:extLst>
          </p:cNvPr>
          <p:cNvSpPr/>
          <p:nvPr/>
        </p:nvSpPr>
        <p:spPr>
          <a:xfrm>
            <a:off x="7206139" y="3981162"/>
            <a:ext cx="1274618" cy="30579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>
                <a:solidFill>
                  <a:sysClr val="windowText" lastClr="000000"/>
                </a:solidFill>
              </a:rPr>
              <a:t>hasWrite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4DE00FD8-6796-EBAF-8354-C39ACE717CF0}"/>
              </a:ext>
            </a:extLst>
          </p:cNvPr>
          <p:cNvSpPr/>
          <p:nvPr/>
        </p:nvSpPr>
        <p:spPr>
          <a:xfrm>
            <a:off x="3139918" y="3246390"/>
            <a:ext cx="988291" cy="30579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</a:rPr>
              <a:t>Web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1AFEEB98-6406-7067-66B9-E50D2C0D2568}"/>
              </a:ext>
            </a:extLst>
          </p:cNvPr>
          <p:cNvSpPr/>
          <p:nvPr/>
        </p:nvSpPr>
        <p:spPr>
          <a:xfrm>
            <a:off x="4182525" y="3246390"/>
            <a:ext cx="988291" cy="30579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</a:rPr>
              <a:t>App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9608C11C-B225-71A8-4F63-70D8743101FA}"/>
              </a:ext>
            </a:extLst>
          </p:cNvPr>
          <p:cNvSpPr/>
          <p:nvPr/>
        </p:nvSpPr>
        <p:spPr>
          <a:xfrm>
            <a:off x="5236144" y="3182703"/>
            <a:ext cx="2228613" cy="42261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rgbClr val="FF0000"/>
                </a:solidFill>
              </a:rPr>
              <a:t>需用頁籤區分網頁與</a:t>
            </a:r>
            <a:r>
              <a:rPr lang="en-US" altLang="zh-TW" sz="1200" dirty="0">
                <a:solidFill>
                  <a:srgbClr val="FF0000"/>
                </a:solidFill>
              </a:rPr>
              <a:t>APP</a:t>
            </a:r>
            <a:r>
              <a:rPr lang="zh-TW" altLang="en-US" sz="1200" dirty="0">
                <a:solidFill>
                  <a:srgbClr val="FF0000"/>
                </a:solidFill>
              </a:rPr>
              <a:t>權限</a:t>
            </a:r>
            <a:endParaRPr lang="en-US" altLang="zh-TW" sz="1200" dirty="0">
              <a:solidFill>
                <a:srgbClr val="FF0000"/>
              </a:solidFill>
            </a:endParaRPr>
          </a:p>
          <a:p>
            <a:pPr algn="ctr"/>
            <a:r>
              <a:rPr lang="zh-TW" altLang="en-US" sz="1200" dirty="0">
                <a:solidFill>
                  <a:srgbClr val="FF0000"/>
                </a:solidFill>
              </a:rPr>
              <a:t>暫時沒有 </a:t>
            </a:r>
            <a:r>
              <a:rPr lang="en-US" altLang="zh-TW" sz="1200" dirty="0">
                <a:solidFill>
                  <a:srgbClr val="FF0000"/>
                </a:solidFill>
              </a:rPr>
              <a:t>APP</a:t>
            </a:r>
            <a:r>
              <a:rPr lang="zh-TW" altLang="en-US" sz="1200" dirty="0">
                <a:solidFill>
                  <a:srgbClr val="FF0000"/>
                </a:solidFill>
              </a:rPr>
              <a:t> 權限</a:t>
            </a:r>
          </a:p>
        </p:txBody>
      </p:sp>
    </p:spTree>
    <p:extLst>
      <p:ext uri="{BB962C8B-B14F-4D97-AF65-F5344CB8AC3E}">
        <p14:creationId xmlns:p14="http://schemas.microsoft.com/office/powerpoint/2010/main" val="1547895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>
            <a:extLst>
              <a:ext uri="{FF2B5EF4-FFF2-40B4-BE49-F238E27FC236}">
                <a16:creationId xmlns:a16="http://schemas.microsoft.com/office/drawing/2014/main" id="{B8D0B6A8-55CA-5321-54DD-137AEFF210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3359" y="1156185"/>
            <a:ext cx="5725282" cy="5369306"/>
          </a:xfrm>
          <a:prstGeom prst="rect">
            <a:avLst/>
          </a:prstGeom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8754A6F1-D3FB-E74C-A169-0AC0BEBE0163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修改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A6248E4D-C775-1EC8-FA1A-DF4D6E3E602A}"/>
              </a:ext>
            </a:extLst>
          </p:cNvPr>
          <p:cNvSpPr txBox="1"/>
          <p:nvPr/>
        </p:nvSpPr>
        <p:spPr>
          <a:xfrm>
            <a:off x="37130" y="3658456"/>
            <a:ext cx="2576761" cy="369332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800" b="1" dirty="0">
                <a:latin typeface="Consolas" panose="020B0609020204030204" pitchFamily="49" charset="0"/>
              </a:rPr>
              <a:t>web/auth/role/get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C0780D4D-6A4A-97D9-B35D-EA4ACC5A84E4}"/>
              </a:ext>
            </a:extLst>
          </p:cNvPr>
          <p:cNvSpPr/>
          <p:nvPr/>
        </p:nvSpPr>
        <p:spPr>
          <a:xfrm>
            <a:off x="3435482" y="3237181"/>
            <a:ext cx="988291" cy="30579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</a:rPr>
              <a:t>Web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0F50ED51-E3AF-5F00-1822-0101C2CCFA1F}"/>
              </a:ext>
            </a:extLst>
          </p:cNvPr>
          <p:cNvSpPr/>
          <p:nvPr/>
        </p:nvSpPr>
        <p:spPr>
          <a:xfrm>
            <a:off x="4478089" y="3237181"/>
            <a:ext cx="988291" cy="30579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</a:rPr>
              <a:t>App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C7F9A214-D67B-1E70-2401-E86D75041BBC}"/>
              </a:ext>
            </a:extLst>
          </p:cNvPr>
          <p:cNvSpPr/>
          <p:nvPr/>
        </p:nvSpPr>
        <p:spPr>
          <a:xfrm>
            <a:off x="5531708" y="3173494"/>
            <a:ext cx="2228613" cy="42261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rgbClr val="FF0000"/>
                </a:solidFill>
              </a:rPr>
              <a:t>需用頁籤區分網頁與</a:t>
            </a:r>
            <a:r>
              <a:rPr lang="en-US" altLang="zh-TW" sz="1200" dirty="0">
                <a:solidFill>
                  <a:srgbClr val="FF0000"/>
                </a:solidFill>
              </a:rPr>
              <a:t>APP</a:t>
            </a:r>
            <a:r>
              <a:rPr lang="zh-TW" altLang="en-US" sz="1200" dirty="0">
                <a:solidFill>
                  <a:srgbClr val="FF0000"/>
                </a:solidFill>
              </a:rPr>
              <a:t>權限</a:t>
            </a:r>
            <a:endParaRPr lang="en-US" altLang="zh-TW" sz="1200" dirty="0">
              <a:solidFill>
                <a:srgbClr val="FF0000"/>
              </a:solidFill>
            </a:endParaRPr>
          </a:p>
          <a:p>
            <a:pPr algn="ctr"/>
            <a:r>
              <a:rPr lang="zh-TW" altLang="en-US" sz="1200" dirty="0">
                <a:solidFill>
                  <a:srgbClr val="FF0000"/>
                </a:solidFill>
              </a:rPr>
              <a:t>暫時沒有 </a:t>
            </a:r>
            <a:r>
              <a:rPr lang="en-US" altLang="zh-TW" sz="1200" dirty="0">
                <a:solidFill>
                  <a:srgbClr val="FF0000"/>
                </a:solidFill>
              </a:rPr>
              <a:t>APP</a:t>
            </a:r>
            <a:r>
              <a:rPr lang="zh-TW" altLang="en-US" sz="1200" dirty="0">
                <a:solidFill>
                  <a:srgbClr val="FF0000"/>
                </a:solidFill>
              </a:rPr>
              <a:t> 權限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95B90417-0E35-27FE-86BD-4FF95D6684E8}"/>
              </a:ext>
            </a:extLst>
          </p:cNvPr>
          <p:cNvSpPr/>
          <p:nvPr/>
        </p:nvSpPr>
        <p:spPr>
          <a:xfrm>
            <a:off x="4026609" y="1938954"/>
            <a:ext cx="1274618" cy="30579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 err="1">
                <a:solidFill>
                  <a:sysClr val="windowText" lastClr="000000"/>
                </a:solidFill>
              </a:rPr>
              <a:t>rname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E00688BC-6777-FC5E-0BCC-A75D09DD5897}"/>
              </a:ext>
            </a:extLst>
          </p:cNvPr>
          <p:cNvSpPr/>
          <p:nvPr/>
        </p:nvSpPr>
        <p:spPr>
          <a:xfrm>
            <a:off x="6675499" y="1938954"/>
            <a:ext cx="1274618" cy="30579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 err="1">
                <a:solidFill>
                  <a:sysClr val="windowText" lastClr="000000"/>
                </a:solidFill>
              </a:rPr>
              <a:t>rno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7A37FFA1-3BA2-F1FF-7CE0-537208763132}"/>
              </a:ext>
            </a:extLst>
          </p:cNvPr>
          <p:cNvSpPr/>
          <p:nvPr/>
        </p:nvSpPr>
        <p:spPr>
          <a:xfrm>
            <a:off x="3663199" y="2511619"/>
            <a:ext cx="1274618" cy="30579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>
                <a:solidFill>
                  <a:sysClr val="windowText" lastClr="000000"/>
                </a:solidFill>
              </a:rPr>
              <a:t>remark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722AA9A5-0E4B-C529-4699-8DE80F15D15E}"/>
              </a:ext>
            </a:extLst>
          </p:cNvPr>
          <p:cNvSpPr/>
          <p:nvPr/>
        </p:nvSpPr>
        <p:spPr>
          <a:xfrm>
            <a:off x="3663199" y="3981162"/>
            <a:ext cx="1274618" cy="30579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>
                <a:solidFill>
                  <a:sysClr val="windowText" lastClr="000000"/>
                </a:solidFill>
              </a:rPr>
              <a:t>fncname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72844E61-C567-50E6-CD20-455EC1F350A2}"/>
              </a:ext>
            </a:extLst>
          </p:cNvPr>
          <p:cNvSpPr/>
          <p:nvPr/>
        </p:nvSpPr>
        <p:spPr>
          <a:xfrm>
            <a:off x="5170816" y="3981162"/>
            <a:ext cx="1274618" cy="30579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>
                <a:solidFill>
                  <a:sysClr val="windowText" lastClr="000000"/>
                </a:solidFill>
              </a:rPr>
              <a:t>hasRead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1C2B7705-1EEB-5EC1-2027-28CDBFA619F1}"/>
              </a:ext>
            </a:extLst>
          </p:cNvPr>
          <p:cNvSpPr/>
          <p:nvPr/>
        </p:nvSpPr>
        <p:spPr>
          <a:xfrm>
            <a:off x="7206139" y="3981162"/>
            <a:ext cx="1274618" cy="30579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>
                <a:solidFill>
                  <a:sysClr val="windowText" lastClr="000000"/>
                </a:solidFill>
              </a:rPr>
              <a:t>hasWrite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789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圖片 10">
            <a:extLst>
              <a:ext uri="{FF2B5EF4-FFF2-40B4-BE49-F238E27FC236}">
                <a16:creationId xmlns:a16="http://schemas.microsoft.com/office/drawing/2014/main" id="{F004727D-E928-A6FE-6144-D9939408AA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3387" y="2509837"/>
            <a:ext cx="3705225" cy="1838325"/>
          </a:xfrm>
          <a:prstGeom prst="rect">
            <a:avLst/>
          </a:prstGeom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79B78207-92B9-1819-6866-8AC99181A9DD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刪除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13083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C34A9-56BB-B476-0EC5-DD5C68FFB8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6DE76B27-E5F7-761A-151B-F53B157AEFA4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FDFE70E-5184-DBE3-4E62-54E90642D25A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E90C5DF5-EE88-D1A5-4CC5-4A6B74980B27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0DE62A48-78BA-D6FB-A043-5612F5C2488F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164F1C9C-0C70-597B-ED0D-B8054D1955EB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7B067ED1-F386-D291-FE14-34DC0D3E79E3}"/>
              </a:ext>
            </a:extLst>
          </p:cNvPr>
          <p:cNvSpPr txBox="1"/>
          <p:nvPr/>
        </p:nvSpPr>
        <p:spPr>
          <a:xfrm>
            <a:off x="2271829" y="1044951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web/auth/role/list</a:t>
            </a: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3D7D583D-D75E-4D5B-76A6-E54309EFB5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812" y="2247467"/>
            <a:ext cx="11382375" cy="3305175"/>
          </a:xfrm>
          <a:prstGeom prst="rect">
            <a:avLst/>
          </a:prstGeom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0EF50D15-839F-FF11-C7AE-CD5AF89B1A77}"/>
              </a:ext>
            </a:extLst>
          </p:cNvPr>
          <p:cNvSpPr/>
          <p:nvPr/>
        </p:nvSpPr>
        <p:spPr>
          <a:xfrm>
            <a:off x="858982" y="5134426"/>
            <a:ext cx="1274618" cy="30579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 err="1">
                <a:solidFill>
                  <a:sysClr val="windowText" lastClr="000000"/>
                </a:solidFill>
              </a:rPr>
              <a:t>rname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A8118D7-C964-0FE6-E105-3B71D44635F3}"/>
              </a:ext>
            </a:extLst>
          </p:cNvPr>
          <p:cNvSpPr/>
          <p:nvPr/>
        </p:nvSpPr>
        <p:spPr>
          <a:xfrm>
            <a:off x="2271829" y="5134426"/>
            <a:ext cx="1274618" cy="30579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 err="1">
                <a:solidFill>
                  <a:sysClr val="windowText" lastClr="000000"/>
                </a:solidFill>
              </a:rPr>
              <a:t>rno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62184A46-7F00-C374-2128-AED501B5FA67}"/>
              </a:ext>
            </a:extLst>
          </p:cNvPr>
          <p:cNvSpPr/>
          <p:nvPr/>
        </p:nvSpPr>
        <p:spPr>
          <a:xfrm>
            <a:off x="3829453" y="5134426"/>
            <a:ext cx="1274618" cy="30579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>
                <a:solidFill>
                  <a:sysClr val="windowText" lastClr="000000"/>
                </a:solidFill>
              </a:rPr>
              <a:t>remark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5E0A10DA-08A3-26D7-7290-190BAC3E3CF8}"/>
              </a:ext>
            </a:extLst>
          </p:cNvPr>
          <p:cNvSpPr/>
          <p:nvPr/>
        </p:nvSpPr>
        <p:spPr>
          <a:xfrm>
            <a:off x="5458690" y="5134426"/>
            <a:ext cx="1274618" cy="30579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 err="1">
                <a:solidFill>
                  <a:sysClr val="windowText" lastClr="000000"/>
                </a:solidFill>
              </a:rPr>
              <a:t>updateBy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A95FA88A-EEB3-8761-BED6-A991856F8D4F}"/>
              </a:ext>
            </a:extLst>
          </p:cNvPr>
          <p:cNvSpPr/>
          <p:nvPr/>
        </p:nvSpPr>
        <p:spPr>
          <a:xfrm>
            <a:off x="7167737" y="5134426"/>
            <a:ext cx="1274618" cy="30579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 err="1">
                <a:solidFill>
                  <a:sysClr val="windowText" lastClr="000000"/>
                </a:solidFill>
              </a:rPr>
              <a:t>updateDt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8200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3B307A-27D7-D05E-D314-BE86F611A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D60A4320-503D-5D45-82EC-70636EE3CACB}"/>
              </a:ext>
            </a:extLst>
          </p:cNvPr>
          <p:cNvSpPr/>
          <p:nvPr/>
        </p:nvSpPr>
        <p:spPr>
          <a:xfrm>
            <a:off x="2364510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新增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482CFC54-4E8B-6144-C2F9-2FB04263238B}"/>
              </a:ext>
            </a:extLst>
          </p:cNvPr>
          <p:cNvSpPr/>
          <p:nvPr/>
        </p:nvSpPr>
        <p:spPr>
          <a:xfrm>
            <a:off x="6322292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D5F4F673-A1A9-4843-C0E6-E9E6C71C0CD6}"/>
              </a:ext>
            </a:extLst>
          </p:cNvPr>
          <p:cNvCxnSpPr>
            <a:cxnSpLocks/>
          </p:cNvCxnSpPr>
          <p:nvPr/>
        </p:nvCxnSpPr>
        <p:spPr>
          <a:xfrm>
            <a:off x="3472873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9D5AA689-E459-33D6-BE43-3B293282E834}"/>
              </a:ext>
            </a:extLst>
          </p:cNvPr>
          <p:cNvSpPr/>
          <p:nvPr/>
        </p:nvSpPr>
        <p:spPr>
          <a:xfrm>
            <a:off x="4209823" y="29602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CAF6586C-C44B-2C0E-69B7-5F9C0DC7B5EB}"/>
              </a:ext>
            </a:extLst>
          </p:cNvPr>
          <p:cNvCxnSpPr>
            <a:cxnSpLocks/>
          </p:cNvCxnSpPr>
          <p:nvPr/>
        </p:nvCxnSpPr>
        <p:spPr>
          <a:xfrm>
            <a:off x="5463309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" name="圖片 1">
            <a:extLst>
              <a:ext uri="{FF2B5EF4-FFF2-40B4-BE49-F238E27FC236}">
                <a16:creationId xmlns:a16="http://schemas.microsoft.com/office/drawing/2014/main" id="{F45E8B0A-E00F-BFDF-0414-D1209355FB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8578" y="1738454"/>
            <a:ext cx="5301301" cy="4957952"/>
          </a:xfrm>
          <a:prstGeom prst="rect">
            <a:avLst/>
          </a:prstGeom>
        </p:spPr>
      </p:pic>
      <p:sp>
        <p:nvSpPr>
          <p:cNvPr id="3" name="矩形: 圓角 2">
            <a:extLst>
              <a:ext uri="{FF2B5EF4-FFF2-40B4-BE49-F238E27FC236}">
                <a16:creationId xmlns:a16="http://schemas.microsoft.com/office/drawing/2014/main" id="{B742FA9D-F9F1-3B38-9915-D0EDF16920AB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點下新增</a:t>
            </a: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27D58B8A-5CFF-E3FC-5E07-150EB1830A7C}"/>
              </a:ext>
            </a:extLst>
          </p:cNvPr>
          <p:cNvCxnSpPr>
            <a:cxnSpLocks/>
          </p:cNvCxnSpPr>
          <p:nvPr/>
        </p:nvCxnSpPr>
        <p:spPr>
          <a:xfrm>
            <a:off x="1493982" y="54517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文字方塊 8">
            <a:extLst>
              <a:ext uri="{FF2B5EF4-FFF2-40B4-BE49-F238E27FC236}">
                <a16:creationId xmlns:a16="http://schemas.microsoft.com/office/drawing/2014/main" id="{0A8F9277-0C7D-C6D2-35E7-AEB96F8B83B9}"/>
              </a:ext>
            </a:extLst>
          </p:cNvPr>
          <p:cNvSpPr txBox="1"/>
          <p:nvPr/>
        </p:nvSpPr>
        <p:spPr>
          <a:xfrm>
            <a:off x="3577953" y="987927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web/auth/role/create</a:t>
            </a:r>
          </a:p>
        </p:txBody>
      </p:sp>
    </p:spTree>
    <p:extLst>
      <p:ext uri="{BB962C8B-B14F-4D97-AF65-F5344CB8AC3E}">
        <p14:creationId xmlns:p14="http://schemas.microsoft.com/office/powerpoint/2010/main" val="697529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F4F9F9-2415-ED41-AE54-6730F36255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圓角 1">
            <a:extLst>
              <a:ext uri="{FF2B5EF4-FFF2-40B4-BE49-F238E27FC236}">
                <a16:creationId xmlns:a16="http://schemas.microsoft.com/office/drawing/2014/main" id="{68ACD0F9-ABA7-9A4D-DA88-BF2F640A8727}"/>
              </a:ext>
            </a:extLst>
          </p:cNvPr>
          <p:cNvSpPr/>
          <p:nvPr/>
        </p:nvSpPr>
        <p:spPr>
          <a:xfrm>
            <a:off x="2364510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修改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8F696E49-C029-3A54-D3D7-288FAA9CEC14}"/>
              </a:ext>
            </a:extLst>
          </p:cNvPr>
          <p:cNvSpPr/>
          <p:nvPr/>
        </p:nvSpPr>
        <p:spPr>
          <a:xfrm>
            <a:off x="6322292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1389EB3A-103C-0AF2-3E37-CCBE249F14EF}"/>
              </a:ext>
            </a:extLst>
          </p:cNvPr>
          <p:cNvCxnSpPr>
            <a:cxnSpLocks/>
          </p:cNvCxnSpPr>
          <p:nvPr/>
        </p:nvCxnSpPr>
        <p:spPr>
          <a:xfrm>
            <a:off x="3472873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平行四邊形 8">
            <a:extLst>
              <a:ext uri="{FF2B5EF4-FFF2-40B4-BE49-F238E27FC236}">
                <a16:creationId xmlns:a16="http://schemas.microsoft.com/office/drawing/2014/main" id="{FF733DFA-AA1D-F4A0-A84E-175EA1518554}"/>
              </a:ext>
            </a:extLst>
          </p:cNvPr>
          <p:cNvSpPr/>
          <p:nvPr/>
        </p:nvSpPr>
        <p:spPr>
          <a:xfrm>
            <a:off x="4209823" y="29602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0" name="直線單箭頭接點 9">
            <a:extLst>
              <a:ext uri="{FF2B5EF4-FFF2-40B4-BE49-F238E27FC236}">
                <a16:creationId xmlns:a16="http://schemas.microsoft.com/office/drawing/2014/main" id="{09E7807A-F993-6310-E623-226AC26DB472}"/>
              </a:ext>
            </a:extLst>
          </p:cNvPr>
          <p:cNvCxnSpPr>
            <a:cxnSpLocks/>
          </p:cNvCxnSpPr>
          <p:nvPr/>
        </p:nvCxnSpPr>
        <p:spPr>
          <a:xfrm>
            <a:off x="5463309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DBACA68D-8E54-BA34-4FCD-A99ACE1F9FDD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點下修改</a:t>
            </a:r>
          </a:p>
        </p:txBody>
      </p: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073D2B17-7BFD-B8F2-E6AB-71F698FAA461}"/>
              </a:ext>
            </a:extLst>
          </p:cNvPr>
          <p:cNvCxnSpPr>
            <a:cxnSpLocks/>
          </p:cNvCxnSpPr>
          <p:nvPr/>
        </p:nvCxnSpPr>
        <p:spPr>
          <a:xfrm>
            <a:off x="1493982" y="54517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07604776-7008-C17C-E7BD-67219B315649}"/>
              </a:ext>
            </a:extLst>
          </p:cNvPr>
          <p:cNvSpPr txBox="1"/>
          <p:nvPr/>
        </p:nvSpPr>
        <p:spPr>
          <a:xfrm>
            <a:off x="3577953" y="987927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web/auth/role/update</a:t>
            </a:r>
          </a:p>
        </p:txBody>
      </p:sp>
      <p:pic>
        <p:nvPicPr>
          <p:cNvPr id="16" name="圖片 15">
            <a:extLst>
              <a:ext uri="{FF2B5EF4-FFF2-40B4-BE49-F238E27FC236}">
                <a16:creationId xmlns:a16="http://schemas.microsoft.com/office/drawing/2014/main" id="{A38A6734-DFA8-8AF1-B2C0-A6B414D779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5656" y="1673317"/>
            <a:ext cx="5380688" cy="5046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2229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7F9D72-42C7-D360-F137-EB40CF1ED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圓角 1">
            <a:extLst>
              <a:ext uri="{FF2B5EF4-FFF2-40B4-BE49-F238E27FC236}">
                <a16:creationId xmlns:a16="http://schemas.microsoft.com/office/drawing/2014/main" id="{6AD0ED2D-AF37-2CAE-C36C-D70E00A65524}"/>
              </a:ext>
            </a:extLst>
          </p:cNvPr>
          <p:cNvSpPr/>
          <p:nvPr/>
        </p:nvSpPr>
        <p:spPr>
          <a:xfrm>
            <a:off x="2364510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刪除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43DAF1E6-815A-79E5-081B-78C93E4E02A6}"/>
              </a:ext>
            </a:extLst>
          </p:cNvPr>
          <p:cNvSpPr/>
          <p:nvPr/>
        </p:nvSpPr>
        <p:spPr>
          <a:xfrm>
            <a:off x="6322292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5DD402BC-76AC-215E-35B2-734E143B4338}"/>
              </a:ext>
            </a:extLst>
          </p:cNvPr>
          <p:cNvCxnSpPr>
            <a:cxnSpLocks/>
          </p:cNvCxnSpPr>
          <p:nvPr/>
        </p:nvCxnSpPr>
        <p:spPr>
          <a:xfrm>
            <a:off x="3472873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平行四邊形 8">
            <a:extLst>
              <a:ext uri="{FF2B5EF4-FFF2-40B4-BE49-F238E27FC236}">
                <a16:creationId xmlns:a16="http://schemas.microsoft.com/office/drawing/2014/main" id="{BFEC707B-5F2E-9F7C-7253-BA86215AFCBA}"/>
              </a:ext>
            </a:extLst>
          </p:cNvPr>
          <p:cNvSpPr/>
          <p:nvPr/>
        </p:nvSpPr>
        <p:spPr>
          <a:xfrm>
            <a:off x="4209823" y="29602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0" name="直線單箭頭接點 9">
            <a:extLst>
              <a:ext uri="{FF2B5EF4-FFF2-40B4-BE49-F238E27FC236}">
                <a16:creationId xmlns:a16="http://schemas.microsoft.com/office/drawing/2014/main" id="{D3DFE546-45EC-4ACC-CBF2-5700FF16178D}"/>
              </a:ext>
            </a:extLst>
          </p:cNvPr>
          <p:cNvCxnSpPr>
            <a:cxnSpLocks/>
          </p:cNvCxnSpPr>
          <p:nvPr/>
        </p:nvCxnSpPr>
        <p:spPr>
          <a:xfrm>
            <a:off x="5463309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DF509993-FB75-F356-A46F-82028D6209B4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點下刪除</a:t>
            </a:r>
          </a:p>
        </p:txBody>
      </p: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FA45C93E-92B5-A7F1-3A50-9DAC10D8C070}"/>
              </a:ext>
            </a:extLst>
          </p:cNvPr>
          <p:cNvCxnSpPr>
            <a:cxnSpLocks/>
          </p:cNvCxnSpPr>
          <p:nvPr/>
        </p:nvCxnSpPr>
        <p:spPr>
          <a:xfrm>
            <a:off x="1493982" y="54517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328926D6-26EC-411E-1F20-C9BB35CC9B84}"/>
              </a:ext>
            </a:extLst>
          </p:cNvPr>
          <p:cNvSpPr txBox="1"/>
          <p:nvPr/>
        </p:nvSpPr>
        <p:spPr>
          <a:xfrm>
            <a:off x="3577953" y="987927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web/auth/role/delete</a:t>
            </a:r>
          </a:p>
        </p:txBody>
      </p:sp>
      <p:pic>
        <p:nvPicPr>
          <p:cNvPr id="16" name="圖片 15">
            <a:extLst>
              <a:ext uri="{FF2B5EF4-FFF2-40B4-BE49-F238E27FC236}">
                <a16:creationId xmlns:a16="http://schemas.microsoft.com/office/drawing/2014/main" id="{181C4755-9B02-A7A2-C92A-7A1B695C45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3387" y="2509837"/>
            <a:ext cx="3705225" cy="183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130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695EBC-A0A8-BBE7-C326-5C7865B55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BFB74903-CFBB-4F27-FBF1-9C853EB0A3C8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web/auth/role/list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EF81DA9-C056-B3AE-6B08-FBB3BED98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2665150"/>
              </p:ext>
            </p:extLst>
          </p:nvPr>
        </p:nvGraphicFramePr>
        <p:xfrm>
          <a:off x="0" y="2751477"/>
          <a:ext cx="12192002" cy="3916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    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INT? 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INT?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Page&lt;Role&gt;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Page&lt;Role&gt;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PageNumber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TotalPage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TotalCount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List&lt;Role&gt; List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Role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rid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6134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590</TotalTime>
  <Words>681</Words>
  <Application>Microsoft Office PowerPoint</Application>
  <PresentationFormat>寬螢幕</PresentationFormat>
  <Paragraphs>229</Paragraphs>
  <Slides>13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9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22</cp:revision>
  <dcterms:created xsi:type="dcterms:W3CDTF">2026-04-27T07:53:38Z</dcterms:created>
  <dcterms:modified xsi:type="dcterms:W3CDTF">2026-04-29T05:27:33Z</dcterms:modified>
</cp:coreProperties>
</file>