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AA2D0B-9DBA-4388-B068-4E47F5AA16AC}" v="2" dt="2026-04-22T07:48:01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yu" userId="491d0663b568efce" providerId="LiveId" clId="{DB407D41-F111-437C-A7F4-E320D8B926C6}"/>
    <pc:docChg chg="undo custSel addSld modSld sldOrd">
      <pc:chgData name="sam yu" userId="491d0663b568efce" providerId="LiveId" clId="{DB407D41-F111-437C-A7F4-E320D8B926C6}" dt="2026-04-22T07:48:34.559" v="165"/>
      <pc:docMkLst>
        <pc:docMk/>
      </pc:docMkLst>
      <pc:sldChg chg="addSp delSp modSp new mod ord">
        <pc:chgData name="sam yu" userId="491d0663b568efce" providerId="LiveId" clId="{DB407D41-F111-437C-A7F4-E320D8B926C6}" dt="2026-04-22T07:48:34.559" v="165"/>
        <pc:sldMkLst>
          <pc:docMk/>
          <pc:sldMk cId="3614026724" sldId="256"/>
        </pc:sldMkLst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2" creationId="{6C1D0AC9-9180-3D47-C6F3-2CF8DFCE6423}"/>
          </ac:spMkLst>
        </pc:spChg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3" creationId="{D3C5D96D-A870-0F88-29C7-4AF8C238E9A0}"/>
          </ac:spMkLst>
        </pc:spChg>
        <pc:spChg chg="add mod">
          <ac:chgData name="sam yu" userId="491d0663b568efce" providerId="LiveId" clId="{DB407D41-F111-437C-A7F4-E320D8B926C6}" dt="2026-04-22T07:46:57.279" v="53" actId="207"/>
          <ac:spMkLst>
            <pc:docMk/>
            <pc:sldMk cId="3614026724" sldId="256"/>
            <ac:spMk id="8" creationId="{E2299AA7-D127-FC4D-8DE5-32CDB17D0780}"/>
          </ac:spMkLst>
        </pc:spChg>
        <pc:picChg chg="add del">
          <ac:chgData name="sam yu" userId="491d0663b568efce" providerId="LiveId" clId="{DB407D41-F111-437C-A7F4-E320D8B926C6}" dt="2026-04-22T07:46:10.849" v="2" actId="22"/>
          <ac:picMkLst>
            <pc:docMk/>
            <pc:sldMk cId="3614026724" sldId="256"/>
            <ac:picMk id="5" creationId="{71A16A32-F754-B851-70D5-1F3CD18C9C4D}"/>
          </ac:picMkLst>
        </pc:picChg>
        <pc:picChg chg="add mod">
          <ac:chgData name="sam yu" userId="491d0663b568efce" providerId="LiveId" clId="{DB407D41-F111-437C-A7F4-E320D8B926C6}" dt="2026-04-22T07:46:54.322" v="52" actId="208"/>
          <ac:picMkLst>
            <pc:docMk/>
            <pc:sldMk cId="3614026724" sldId="256"/>
            <ac:picMk id="7" creationId="{876DF5A2-590D-5E3F-57B4-422383AAFDE3}"/>
          </ac:picMkLst>
        </pc:picChg>
      </pc:sldChg>
      <pc:sldChg chg="addSp delSp modSp new mod">
        <pc:chgData name="sam yu" userId="491d0663b568efce" providerId="LiveId" clId="{DB407D41-F111-437C-A7F4-E320D8B926C6}" dt="2026-04-22T07:48:33.244" v="163" actId="14100"/>
        <pc:sldMkLst>
          <pc:docMk/>
          <pc:sldMk cId="3902840905" sldId="257"/>
        </pc:sldMkLst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2" creationId="{899617AB-93F0-802E-A6C0-B47E63E200D6}"/>
          </ac:spMkLst>
        </pc:spChg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3" creationId="{CE6F2BF5-F8CA-AFDC-6A8D-79177AD78CD4}"/>
          </ac:spMkLst>
        </pc:spChg>
        <pc:spChg chg="add mod">
          <ac:chgData name="sam yu" userId="491d0663b568efce" providerId="LiveId" clId="{DB407D41-F111-437C-A7F4-E320D8B926C6}" dt="2026-04-22T07:48:33.244" v="163" actId="14100"/>
          <ac:spMkLst>
            <pc:docMk/>
            <pc:sldMk cId="3902840905" sldId="257"/>
            <ac:spMk id="8" creationId="{C10631ED-898B-9F59-4B9C-43D4E0C272C3}"/>
          </ac:spMkLst>
        </pc:spChg>
        <pc:picChg chg="add del">
          <ac:chgData name="sam yu" userId="491d0663b568efce" providerId="LiveId" clId="{DB407D41-F111-437C-A7F4-E320D8B926C6}" dt="2026-04-22T07:47:42.089" v="57" actId="22"/>
          <ac:picMkLst>
            <pc:docMk/>
            <pc:sldMk cId="3902840905" sldId="257"/>
            <ac:picMk id="5" creationId="{1E2504FC-7C68-4950-CFDF-8AE39DC62FCF}"/>
          </ac:picMkLst>
        </pc:picChg>
        <pc:picChg chg="add mod">
          <ac:chgData name="sam yu" userId="491d0663b568efce" providerId="LiveId" clId="{DB407D41-F111-437C-A7F4-E320D8B926C6}" dt="2026-04-22T07:47:58.999" v="60" actId="1076"/>
          <ac:picMkLst>
            <pc:docMk/>
            <pc:sldMk cId="3902840905" sldId="257"/>
            <ac:picMk id="7" creationId="{30533D0A-ED86-67C0-49E7-D20708496F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7C16A-F6C7-42E0-B9D5-0CB68ADE1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A1471B-1E64-2B68-0B56-F5D7263A0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AA5BE5-1E57-952E-7636-F7DB7FE7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72B73E-A76F-789C-81B2-5350371C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6DA8A0-2AAB-9995-DA63-D1A3BD5A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7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BBB87-E1BB-0A9F-F3B7-C517C9B1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993A6C-2C3E-AEC6-C740-6E4A6966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59AFF-0545-9AAF-6421-BF22BE9C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7D00D9-2DB4-AD64-7DCA-BDD2F0A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00A897-AF23-8D88-8932-BC8A5457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14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F8B6A4-9252-10D2-C942-125B1A11B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F89EEC-DB95-DB0F-6B2D-68A2676C8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38B26B-B7A2-05F5-E4FF-7ECB6654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372CA9-77B6-1AC2-C878-FBF4F197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E3496A-2034-706F-4534-00989D4F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0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B0307D-F1A0-5CD5-7063-BC7D9A65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53BC92-844B-1F65-BDCE-B21C968F8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CCE25F-7DE2-4C7E-C8C9-BC4D4673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E87E87-B0FA-1A17-159A-1302611B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457257-2B25-61AC-CBE2-537C61AC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5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9F92A-2FF1-2DDB-1BD8-510A9FE5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147CE1-D9A0-5089-50B1-3C49D011F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5F0A6A-C9C8-D4A6-08B6-16F3B7FE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49653DE-2EA6-A8E2-80BB-E470435F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EE7E1-B031-8AA6-6018-B401ED25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3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91CF28-FDF7-715D-9404-2DF6D322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68FAD0-9E69-8EFA-9C2F-B7D41B04C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89B96D-CD8F-F171-22A0-FA40E7385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763977-05CE-FB4A-6A8D-AF77F53D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9254A8-78E5-3073-1679-9EF6CA5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063A264-1E45-CFB8-5FD1-81EEBB71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16322-B0B3-8A07-983B-14715009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F32067-DC00-7292-DAA1-7FBD9EA7B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54EA35-8DDB-1878-825D-0A200541E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559817B-4737-7408-7FD2-D4A07C8BB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799DB33-A82F-D198-2341-A831027E6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FE5A92-440A-3F71-6B7E-53F91692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C743759-35AA-AFF5-71AC-937035AC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EF087F-BDAC-AA84-7D87-F45C7C66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21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B2AC1E-1E8C-61FA-15F0-7F73BF3F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2DF792-30C9-F773-A88C-789B9437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D518322-AE89-34C8-91E1-9719CF9B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D4D73EE-B9E5-BB27-CEF3-564BBD90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99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65E1BBC-65E6-7C76-F4C5-46BF1940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A559419-2EDF-61A9-1568-C909546E5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B7F6B9A-FBBD-18B6-43EF-02FEBA39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66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8FF64A-25E1-D9A0-C33A-4B7C28E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3B2CD4-31C1-E602-C0C4-F418EF703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075822-ED47-6316-EA47-B72648817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9D2B51-D454-B325-42AE-14C166CD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E26E97-954D-C3C2-F78F-6610F1CF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BE300F-0EBF-F355-F29B-F44262AA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88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FEE07-C1FD-6D8C-15F5-53313065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5C81CA3-43D2-0019-5839-D7AE07A35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A84F50-96D2-78A9-2CE6-35D764C6A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BD772D-3408-76F0-C601-48FF3177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DCC58-ADD5-65D2-00D8-911D2179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431499-5422-78A4-9F79-B7BEA5EF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9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42C716-E033-FD74-25AE-9A1E8AF47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05E1162-A2A2-3D5F-DD47-DEBFD58C9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336EE6-63DB-033B-5A83-43BA0565B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DB766-1AB1-4091-B1BB-26AD86B60A4D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7A3CFC-F413-DAD1-0567-24BD55BA7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3C2C96-6B7F-83D8-F282-1CCD3B937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60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30533D0A-ED86-67C0-49E7-D20708496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036" y="1085610"/>
            <a:ext cx="10390909" cy="4970531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C10631ED-898B-9F59-4B9C-43D4E0C272C3}"/>
              </a:ext>
            </a:extLst>
          </p:cNvPr>
          <p:cNvSpPr txBox="1"/>
          <p:nvPr/>
        </p:nvSpPr>
        <p:spPr>
          <a:xfrm>
            <a:off x="6373090" y="155528"/>
            <a:ext cx="506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新增功能</a:t>
            </a:r>
            <a:r>
              <a:rPr lang="en-US" altLang="zh-TW" dirty="0">
                <a:solidFill>
                  <a:srgbClr val="FF0000"/>
                </a:solidFill>
              </a:rPr>
              <a:t>:</a:t>
            </a:r>
            <a:r>
              <a:rPr lang="zh-TW" altLang="en-US" dirty="0">
                <a:solidFill>
                  <a:srgbClr val="FF0000"/>
                </a:solidFill>
              </a:rPr>
              <a:t> 要跟待分配那邊一樣可以點開來查看</a:t>
            </a:r>
          </a:p>
        </p:txBody>
      </p:sp>
    </p:spTree>
    <p:extLst>
      <p:ext uri="{BB962C8B-B14F-4D97-AF65-F5344CB8AC3E}">
        <p14:creationId xmlns:p14="http://schemas.microsoft.com/office/powerpoint/2010/main" val="390284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876DF5A2-590D-5E3F-57B4-422383AAF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09" y="1089439"/>
            <a:ext cx="10760364" cy="44068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E2299AA7-D127-FC4D-8DE5-32CDB17D0780}"/>
              </a:ext>
            </a:extLst>
          </p:cNvPr>
          <p:cNvSpPr txBox="1"/>
          <p:nvPr/>
        </p:nvSpPr>
        <p:spPr>
          <a:xfrm>
            <a:off x="5449455" y="992389"/>
            <a:ext cx="291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該欄位可否支援用打字的</a:t>
            </a:r>
            <a:r>
              <a:rPr lang="en-US" altLang="zh-TW" dirty="0">
                <a:solidFill>
                  <a:srgbClr val="FF0000"/>
                </a:solidFill>
              </a:rPr>
              <a:t>…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26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yu</dc:creator>
  <cp:lastModifiedBy>sam yu</cp:lastModifiedBy>
  <cp:revision>1</cp:revision>
  <dcterms:created xsi:type="dcterms:W3CDTF">2026-04-22T07:46:08Z</dcterms:created>
  <dcterms:modified xsi:type="dcterms:W3CDTF">2026-04-22T07:48:35Z</dcterms:modified>
</cp:coreProperties>
</file>