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4" r:id="rId3"/>
    <p:sldId id="281" r:id="rId4"/>
    <p:sldId id="270" r:id="rId5"/>
    <p:sldId id="280" r:id="rId6"/>
    <p:sldId id="283" r:id="rId7"/>
    <p:sldId id="28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71C86-D6A6-4CEB-B119-AEAA5DE1B82A}" v="17" dt="2026-04-21T04:10:05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custSel addSld delSld modSld sldOrd">
      <pc:chgData name="sam yu" userId="491d0663b568efce" providerId="LiveId" clId="{DB407D41-F111-437C-A7F4-E320D8B926C6}" dt="2026-04-21T04:10:06.650" v="589" actId="1076"/>
      <pc:docMkLst>
        <pc:docMk/>
      </pc:docMkLst>
      <pc:sldChg chg="delSp new del mod">
        <pc:chgData name="sam yu" userId="491d0663b568efce" providerId="LiveId" clId="{DB407D41-F111-437C-A7F4-E320D8B926C6}" dt="2026-04-21T03:34:38.699" v="303" actId="47"/>
        <pc:sldMkLst>
          <pc:docMk/>
          <pc:sldMk cId="1805324681" sldId="256"/>
        </pc:sldMkLst>
        <pc:spChg chg="del">
          <ac:chgData name="sam yu" userId="491d0663b568efce" providerId="LiveId" clId="{DB407D41-F111-437C-A7F4-E320D8B926C6}" dt="2026-04-21T03:30:07.131" v="1" actId="478"/>
          <ac:spMkLst>
            <pc:docMk/>
            <pc:sldMk cId="1805324681" sldId="256"/>
            <ac:spMk id="2" creationId="{DE0837C6-50D6-0288-7C12-1C25617987BE}"/>
          </ac:spMkLst>
        </pc:spChg>
        <pc:spChg chg="del">
          <ac:chgData name="sam yu" userId="491d0663b568efce" providerId="LiveId" clId="{DB407D41-F111-437C-A7F4-E320D8B926C6}" dt="2026-04-21T03:30:07.131" v="1" actId="478"/>
          <ac:spMkLst>
            <pc:docMk/>
            <pc:sldMk cId="1805324681" sldId="256"/>
            <ac:spMk id="3" creationId="{85B0491F-A390-C9E7-6103-D1603AA6FD95}"/>
          </ac:spMkLst>
        </pc:spChg>
      </pc:sldChg>
      <pc:sldChg chg="addSp delSp modSp add mod">
        <pc:chgData name="sam yu" userId="491d0663b568efce" providerId="LiveId" clId="{DB407D41-F111-437C-A7F4-E320D8B926C6}" dt="2026-04-21T04:05:42.200" v="487" actId="20577"/>
        <pc:sldMkLst>
          <pc:docMk/>
          <pc:sldMk cId="3267414540" sldId="270"/>
        </pc:sldMkLst>
        <pc:spChg chg="del">
          <ac:chgData name="sam yu" userId="491d0663b568efce" providerId="LiveId" clId="{DB407D41-F111-437C-A7F4-E320D8B926C6}" dt="2026-04-21T03:30:40.397" v="7" actId="478"/>
          <ac:spMkLst>
            <pc:docMk/>
            <pc:sldMk cId="3267414540" sldId="270"/>
            <ac:spMk id="6" creationId="{027C491E-9BCD-D108-2B60-1FFA3A93A8B5}"/>
          </ac:spMkLst>
        </pc:spChg>
        <pc:spChg chg="mod ord">
          <ac:chgData name="sam yu" userId="491d0663b568efce" providerId="LiveId" clId="{DB407D41-F111-437C-A7F4-E320D8B926C6}" dt="2026-04-21T03:55:47.449" v="396" actId="1076"/>
          <ac:spMkLst>
            <pc:docMk/>
            <pc:sldMk cId="3267414540" sldId="270"/>
            <ac:spMk id="7" creationId="{F88612A9-455A-DA10-C1DE-67E9468DE3AA}"/>
          </ac:spMkLst>
        </pc:spChg>
        <pc:spChg chg="add mod">
          <ac:chgData name="sam yu" userId="491d0663b568efce" providerId="LiveId" clId="{DB407D41-F111-437C-A7F4-E320D8B926C6}" dt="2026-04-21T03:34:29.890" v="301" actId="1076"/>
          <ac:spMkLst>
            <pc:docMk/>
            <pc:sldMk cId="3267414540" sldId="270"/>
            <ac:spMk id="9" creationId="{587C54DC-6A67-B74E-8E60-E5849EB7ACC4}"/>
          </ac:spMkLst>
        </pc:spChg>
        <pc:spChg chg="add mod">
          <ac:chgData name="sam yu" userId="491d0663b568efce" providerId="LiveId" clId="{DB407D41-F111-437C-A7F4-E320D8B926C6}" dt="2026-04-21T04:05:42.200" v="487" actId="20577"/>
          <ac:spMkLst>
            <pc:docMk/>
            <pc:sldMk cId="3267414540" sldId="270"/>
            <ac:spMk id="10" creationId="{CF063589-C096-A1A6-557E-8A3291C7961C}"/>
          </ac:spMkLst>
        </pc:spChg>
        <pc:picChg chg="add mod">
          <ac:chgData name="sam yu" userId="491d0663b568efce" providerId="LiveId" clId="{DB407D41-F111-437C-A7F4-E320D8B926C6}" dt="2026-04-21T03:31:10.416" v="16" actId="1076"/>
          <ac:picMkLst>
            <pc:docMk/>
            <pc:sldMk cId="3267414540" sldId="270"/>
            <ac:picMk id="3" creationId="{6D86CB0F-D83D-5B80-2667-97D018061068}"/>
          </ac:picMkLst>
        </pc:picChg>
        <pc:picChg chg="del mod">
          <ac:chgData name="sam yu" userId="491d0663b568efce" providerId="LiveId" clId="{DB407D41-F111-437C-A7F4-E320D8B926C6}" dt="2026-04-21T03:30:10.612" v="4" actId="478"/>
          <ac:picMkLst>
            <pc:docMk/>
            <pc:sldMk cId="3267414540" sldId="270"/>
            <ac:picMk id="5" creationId="{8852D85C-AE7E-8578-141B-1A36434D571D}"/>
          </ac:picMkLst>
        </pc:picChg>
        <pc:picChg chg="add mod">
          <ac:chgData name="sam yu" userId="491d0663b568efce" providerId="LiveId" clId="{DB407D41-F111-437C-A7F4-E320D8B926C6}" dt="2026-04-21T03:55:45.568" v="395" actId="1076"/>
          <ac:picMkLst>
            <pc:docMk/>
            <pc:sldMk cId="3267414540" sldId="270"/>
            <ac:picMk id="8" creationId="{1B26B3B4-50AB-6891-6801-171B0F62F0BD}"/>
          </ac:picMkLst>
        </pc:picChg>
      </pc:sldChg>
      <pc:sldChg chg="modSp add mod">
        <pc:chgData name="sam yu" userId="491d0663b568efce" providerId="LiveId" clId="{DB407D41-F111-437C-A7F4-E320D8B926C6}" dt="2026-04-21T03:34:47.526" v="310" actId="20577"/>
        <pc:sldMkLst>
          <pc:docMk/>
          <pc:sldMk cId="2317154436" sldId="279"/>
        </pc:sldMkLst>
        <pc:spChg chg="mod">
          <ac:chgData name="sam yu" userId="491d0663b568efce" providerId="LiveId" clId="{DB407D41-F111-437C-A7F4-E320D8B926C6}" dt="2026-04-21T03:34:47.526" v="310" actId="20577"/>
          <ac:spMkLst>
            <pc:docMk/>
            <pc:sldMk cId="2317154436" sldId="279"/>
            <ac:spMk id="3" creationId="{C394CD9A-83F8-CE85-A955-2F011A4E87E9}"/>
          </ac:spMkLst>
        </pc:spChg>
      </pc:sldChg>
      <pc:sldChg chg="addSp delSp modSp new mod">
        <pc:chgData name="sam yu" userId="491d0663b568efce" providerId="LiveId" clId="{DB407D41-F111-437C-A7F4-E320D8B926C6}" dt="2026-04-21T04:05:47.604" v="488"/>
        <pc:sldMkLst>
          <pc:docMk/>
          <pc:sldMk cId="3774892033" sldId="280"/>
        </pc:sldMkLst>
        <pc:spChg chg="del">
          <ac:chgData name="sam yu" userId="491d0663b568efce" providerId="LiveId" clId="{DB407D41-F111-437C-A7F4-E320D8B926C6}" dt="2026-04-21T03:35:58.678" v="328" actId="478"/>
          <ac:spMkLst>
            <pc:docMk/>
            <pc:sldMk cId="3774892033" sldId="280"/>
            <ac:spMk id="2" creationId="{0F3565B6-E685-9DEC-2046-01656103C337}"/>
          </ac:spMkLst>
        </pc:spChg>
        <pc:spChg chg="add mod">
          <ac:chgData name="sam yu" userId="491d0663b568efce" providerId="LiveId" clId="{DB407D41-F111-437C-A7F4-E320D8B926C6}" dt="2026-04-21T03:49:21.544" v="387" actId="14100"/>
          <ac:spMkLst>
            <pc:docMk/>
            <pc:sldMk cId="3774892033" sldId="280"/>
            <ac:spMk id="2" creationId="{48F35609-FA6A-A696-B803-9C44C074037D}"/>
          </ac:spMkLst>
        </pc:spChg>
        <pc:spChg chg="del">
          <ac:chgData name="sam yu" userId="491d0663b568efce" providerId="LiveId" clId="{DB407D41-F111-437C-A7F4-E320D8B926C6}" dt="2026-04-21T03:35:58.678" v="328" actId="478"/>
          <ac:spMkLst>
            <pc:docMk/>
            <pc:sldMk cId="3774892033" sldId="280"/>
            <ac:spMk id="3" creationId="{BAA97EAA-C16B-9213-3677-99B985262671}"/>
          </ac:spMkLst>
        </pc:spChg>
        <pc:spChg chg="add mod">
          <ac:chgData name="sam yu" userId="491d0663b568efce" providerId="LiveId" clId="{DB407D41-F111-437C-A7F4-E320D8B926C6}" dt="2026-04-21T04:05:47.604" v="488"/>
          <ac:spMkLst>
            <pc:docMk/>
            <pc:sldMk cId="3774892033" sldId="280"/>
            <ac:spMk id="3" creationId="{D408A340-D914-C584-8AB9-9D9CC297D9AC}"/>
          </ac:spMkLst>
        </pc:spChg>
        <pc:picChg chg="add mod">
          <ac:chgData name="sam yu" userId="491d0663b568efce" providerId="LiveId" clId="{DB407D41-F111-437C-A7F4-E320D8B926C6}" dt="2026-04-21T03:42:55.042" v="332" actId="1076"/>
          <ac:picMkLst>
            <pc:docMk/>
            <pc:sldMk cId="3774892033" sldId="280"/>
            <ac:picMk id="5" creationId="{1BE3C821-9B3F-BE0C-B4EE-58141410A2D2}"/>
          </ac:picMkLst>
        </pc:picChg>
      </pc:sldChg>
      <pc:sldChg chg="addSp delSp modSp new mod ord">
        <pc:chgData name="sam yu" userId="491d0663b568efce" providerId="LiveId" clId="{DB407D41-F111-437C-A7F4-E320D8B926C6}" dt="2026-04-21T04:06:02.023" v="494" actId="1076"/>
        <pc:sldMkLst>
          <pc:docMk/>
          <pc:sldMk cId="2609740105" sldId="281"/>
        </pc:sldMkLst>
        <pc:spChg chg="del">
          <ac:chgData name="sam yu" userId="491d0663b568efce" providerId="LiveId" clId="{DB407D41-F111-437C-A7F4-E320D8B926C6}" dt="2026-04-21T03:52:20.682" v="392" actId="478"/>
          <ac:spMkLst>
            <pc:docMk/>
            <pc:sldMk cId="2609740105" sldId="281"/>
            <ac:spMk id="2" creationId="{0EBEE62F-07CB-A971-39C4-EEAC42CAF0EC}"/>
          </ac:spMkLst>
        </pc:spChg>
        <pc:spChg chg="del">
          <ac:chgData name="sam yu" userId="491d0663b568efce" providerId="LiveId" clId="{DB407D41-F111-437C-A7F4-E320D8B926C6}" dt="2026-04-21T03:52:21.715" v="393" actId="478"/>
          <ac:spMkLst>
            <pc:docMk/>
            <pc:sldMk cId="2609740105" sldId="281"/>
            <ac:spMk id="3" creationId="{9AD71936-0837-325A-2C89-C3FBEB78CA4B}"/>
          </ac:spMkLst>
        </pc:spChg>
        <pc:spChg chg="add mod">
          <ac:chgData name="sam yu" userId="491d0663b568efce" providerId="LiveId" clId="{DB407D41-F111-437C-A7F4-E320D8B926C6}" dt="2026-04-21T04:05:56.322" v="491"/>
          <ac:spMkLst>
            <pc:docMk/>
            <pc:sldMk cId="2609740105" sldId="281"/>
            <ac:spMk id="4" creationId="{5A5EB18D-36B5-F4A3-4235-EEB731FCB791}"/>
          </ac:spMkLst>
        </pc:spChg>
        <pc:spChg chg="add mod">
          <ac:chgData name="sam yu" userId="491d0663b568efce" providerId="LiveId" clId="{DB407D41-F111-437C-A7F4-E320D8B926C6}" dt="2026-04-21T04:05:58.300" v="492"/>
          <ac:spMkLst>
            <pc:docMk/>
            <pc:sldMk cId="2609740105" sldId="281"/>
            <ac:spMk id="6" creationId="{3E2BBF5E-15C0-BF6D-ECE2-4D1A64D8F726}"/>
          </ac:spMkLst>
        </pc:spChg>
        <pc:picChg chg="add mod">
          <ac:chgData name="sam yu" userId="491d0663b568efce" providerId="LiveId" clId="{DB407D41-F111-437C-A7F4-E320D8B926C6}" dt="2026-04-21T04:06:02.023" v="494" actId="1076"/>
          <ac:picMkLst>
            <pc:docMk/>
            <pc:sldMk cId="2609740105" sldId="281"/>
            <ac:picMk id="5" creationId="{B8603234-EC3A-0099-0FD6-9C4600644A5B}"/>
          </ac:picMkLst>
        </pc:picChg>
      </pc:sldChg>
      <pc:sldChg chg="addSp delSp modSp new mod">
        <pc:chgData name="sam yu" userId="491d0663b568efce" providerId="LiveId" clId="{DB407D41-F111-437C-A7F4-E320D8B926C6}" dt="2026-04-21T04:09:42.580" v="586" actId="14100"/>
        <pc:sldMkLst>
          <pc:docMk/>
          <pc:sldMk cId="2129536630" sldId="282"/>
        </pc:sldMkLst>
        <pc:spChg chg="del">
          <ac:chgData name="sam yu" userId="491d0663b568efce" providerId="LiveId" clId="{DB407D41-F111-437C-A7F4-E320D8B926C6}" dt="2026-04-21T04:09:08.888" v="513" actId="478"/>
          <ac:spMkLst>
            <pc:docMk/>
            <pc:sldMk cId="2129536630" sldId="282"/>
            <ac:spMk id="2" creationId="{233286BD-5E5F-71FD-D58F-4F9E7D61687D}"/>
          </ac:spMkLst>
        </pc:spChg>
        <pc:spChg chg="del">
          <ac:chgData name="sam yu" userId="491d0663b568efce" providerId="LiveId" clId="{DB407D41-F111-437C-A7F4-E320D8B926C6}" dt="2026-04-21T04:09:08.888" v="513" actId="478"/>
          <ac:spMkLst>
            <pc:docMk/>
            <pc:sldMk cId="2129536630" sldId="282"/>
            <ac:spMk id="3" creationId="{569DFA7C-083B-E669-F119-F89F1D1E7C7E}"/>
          </ac:spMkLst>
        </pc:spChg>
        <pc:spChg chg="add mod">
          <ac:chgData name="sam yu" userId="491d0663b568efce" providerId="LiveId" clId="{DB407D41-F111-437C-A7F4-E320D8B926C6}" dt="2026-04-21T04:09:42.580" v="586" actId="14100"/>
          <ac:spMkLst>
            <pc:docMk/>
            <pc:sldMk cId="2129536630" sldId="282"/>
            <ac:spMk id="6" creationId="{181B80D2-4443-BA9B-BA43-AD2D09036A10}"/>
          </ac:spMkLst>
        </pc:spChg>
        <pc:picChg chg="add mod">
          <ac:chgData name="sam yu" userId="491d0663b568efce" providerId="LiveId" clId="{DB407D41-F111-437C-A7F4-E320D8B926C6}" dt="2026-04-21T04:09:17.050" v="516" actId="1076"/>
          <ac:picMkLst>
            <pc:docMk/>
            <pc:sldMk cId="2129536630" sldId="282"/>
            <ac:picMk id="5" creationId="{7D12278F-E538-0A4E-EDF9-B72034A7434D}"/>
          </ac:picMkLst>
        </pc:picChg>
      </pc:sldChg>
      <pc:sldChg chg="addSp delSp modSp new mod ord">
        <pc:chgData name="sam yu" userId="491d0663b568efce" providerId="LiveId" clId="{DB407D41-F111-437C-A7F4-E320D8B926C6}" dt="2026-04-21T04:10:06.650" v="589" actId="1076"/>
        <pc:sldMkLst>
          <pc:docMk/>
          <pc:sldMk cId="3994527424" sldId="283"/>
        </pc:sldMkLst>
        <pc:spChg chg="del">
          <ac:chgData name="sam yu" userId="491d0663b568efce" providerId="LiveId" clId="{DB407D41-F111-437C-A7F4-E320D8B926C6}" dt="2026-04-21T04:01:52.320" v="399" actId="478"/>
          <ac:spMkLst>
            <pc:docMk/>
            <pc:sldMk cId="3994527424" sldId="283"/>
            <ac:spMk id="2" creationId="{D714AEF7-5C78-151C-29E2-FE8F26FDA3E8}"/>
          </ac:spMkLst>
        </pc:spChg>
        <pc:spChg chg="del">
          <ac:chgData name="sam yu" userId="491d0663b568efce" providerId="LiveId" clId="{DB407D41-F111-437C-A7F4-E320D8B926C6}" dt="2026-04-21T04:01:52.320" v="399" actId="478"/>
          <ac:spMkLst>
            <pc:docMk/>
            <pc:sldMk cId="3994527424" sldId="283"/>
            <ac:spMk id="3" creationId="{126E2C93-1E90-64AA-B369-3A96EBC7DE68}"/>
          </ac:spMkLst>
        </pc:spChg>
        <pc:spChg chg="add mod">
          <ac:chgData name="sam yu" userId="491d0663b568efce" providerId="LiveId" clId="{DB407D41-F111-437C-A7F4-E320D8B926C6}" dt="2026-04-21T04:06:11.197" v="509" actId="20577"/>
          <ac:spMkLst>
            <pc:docMk/>
            <pc:sldMk cId="3994527424" sldId="283"/>
            <ac:spMk id="8" creationId="{4F4A9C5F-1690-0DDC-03CD-4F9FFF0F189F}"/>
          </ac:spMkLst>
        </pc:spChg>
        <pc:spChg chg="add mod">
          <ac:chgData name="sam yu" userId="491d0663b568efce" providerId="LiveId" clId="{DB407D41-F111-437C-A7F4-E320D8B926C6}" dt="2026-04-21T04:09:52.170" v="587" actId="1076"/>
          <ac:spMkLst>
            <pc:docMk/>
            <pc:sldMk cId="3994527424" sldId="283"/>
            <ac:spMk id="9" creationId="{38659BC6-5AB9-CF7C-26E3-2D1217BC6864}"/>
          </ac:spMkLst>
        </pc:spChg>
        <pc:spChg chg="add mod">
          <ac:chgData name="sam yu" userId="491d0663b568efce" providerId="LiveId" clId="{DB407D41-F111-437C-A7F4-E320D8B926C6}" dt="2026-04-21T04:10:06.650" v="589" actId="1076"/>
          <ac:spMkLst>
            <pc:docMk/>
            <pc:sldMk cId="3994527424" sldId="283"/>
            <ac:spMk id="10" creationId="{1EFBBF21-306E-184B-13D8-7CC791B89063}"/>
          </ac:spMkLst>
        </pc:spChg>
        <pc:picChg chg="add mod">
          <ac:chgData name="sam yu" userId="491d0663b568efce" providerId="LiveId" clId="{DB407D41-F111-437C-A7F4-E320D8B926C6}" dt="2026-04-21T04:02:21.953" v="405" actId="1076"/>
          <ac:picMkLst>
            <pc:docMk/>
            <pc:sldMk cId="3994527424" sldId="283"/>
            <ac:picMk id="5" creationId="{7C08DB03-FCF9-0E37-ABDA-68339D374190}"/>
          </ac:picMkLst>
        </pc:picChg>
        <pc:picChg chg="add mod">
          <ac:chgData name="sam yu" userId="491d0663b568efce" providerId="LiveId" clId="{DB407D41-F111-437C-A7F4-E320D8B926C6}" dt="2026-04-21T04:06:39.807" v="512" actId="1076"/>
          <ac:picMkLst>
            <pc:docMk/>
            <pc:sldMk cId="3994527424" sldId="283"/>
            <ac:picMk id="7" creationId="{75E5130E-03E9-E2AC-CA3C-1B579A005514}"/>
          </ac:picMkLst>
        </pc:picChg>
      </pc:sldChg>
      <pc:sldChg chg="addSp delSp modSp new mod ord">
        <pc:chgData name="sam yu" userId="491d0663b568efce" providerId="LiveId" clId="{DB407D41-F111-437C-A7F4-E320D8B926C6}" dt="2026-04-21T04:05:04.250" v="474" actId="14100"/>
        <pc:sldMkLst>
          <pc:docMk/>
          <pc:sldMk cId="65576641" sldId="284"/>
        </pc:sldMkLst>
        <pc:spChg chg="del">
          <ac:chgData name="sam yu" userId="491d0663b568efce" providerId="LiveId" clId="{DB407D41-F111-437C-A7F4-E320D8B926C6}" dt="2026-04-21T04:03:32.169" v="418" actId="478"/>
          <ac:spMkLst>
            <pc:docMk/>
            <pc:sldMk cId="65576641" sldId="284"/>
            <ac:spMk id="2" creationId="{F1B078DE-4CA0-6B77-73DA-77626469C5D2}"/>
          </ac:spMkLst>
        </pc:spChg>
        <pc:spChg chg="del">
          <ac:chgData name="sam yu" userId="491d0663b568efce" providerId="LiveId" clId="{DB407D41-F111-437C-A7F4-E320D8B926C6}" dt="2026-04-21T04:03:32.169" v="418" actId="478"/>
          <ac:spMkLst>
            <pc:docMk/>
            <pc:sldMk cId="65576641" sldId="284"/>
            <ac:spMk id="3" creationId="{0B385049-1CCD-D353-71EA-86916EC85013}"/>
          </ac:spMkLst>
        </pc:spChg>
        <pc:spChg chg="add mod">
          <ac:chgData name="sam yu" userId="491d0663b568efce" providerId="LiveId" clId="{DB407D41-F111-437C-A7F4-E320D8B926C6}" dt="2026-04-21T04:04:18.545" v="445" actId="20577"/>
          <ac:spMkLst>
            <pc:docMk/>
            <pc:sldMk cId="65576641" sldId="284"/>
            <ac:spMk id="8" creationId="{73B91CCC-FEC4-9F8C-E140-DAFCB54D7942}"/>
          </ac:spMkLst>
        </pc:spChg>
        <pc:spChg chg="add mod">
          <ac:chgData name="sam yu" userId="491d0663b568efce" providerId="LiveId" clId="{DB407D41-F111-437C-A7F4-E320D8B926C6}" dt="2026-04-21T04:04:23.650" v="447" actId="1076"/>
          <ac:spMkLst>
            <pc:docMk/>
            <pc:sldMk cId="65576641" sldId="284"/>
            <ac:spMk id="9" creationId="{167202EB-0D58-7029-E29D-9FEB2B980535}"/>
          </ac:spMkLst>
        </pc:spChg>
        <pc:spChg chg="add mod">
          <ac:chgData name="sam yu" userId="491d0663b568efce" providerId="LiveId" clId="{DB407D41-F111-437C-A7F4-E320D8B926C6}" dt="2026-04-21T04:05:04.250" v="474" actId="14100"/>
          <ac:spMkLst>
            <pc:docMk/>
            <pc:sldMk cId="65576641" sldId="284"/>
            <ac:spMk id="10" creationId="{C23D843D-7D56-F696-1631-6690978B3C2C}"/>
          </ac:spMkLst>
        </pc:spChg>
        <pc:picChg chg="add mod">
          <ac:chgData name="sam yu" userId="491d0663b568efce" providerId="LiveId" clId="{DB407D41-F111-437C-A7F4-E320D8B926C6}" dt="2026-04-21T04:04:27.841" v="450" actId="1076"/>
          <ac:picMkLst>
            <pc:docMk/>
            <pc:sldMk cId="65576641" sldId="284"/>
            <ac:picMk id="5" creationId="{F9130E5A-B698-635D-2DEB-1EC585C7CE2F}"/>
          </ac:picMkLst>
        </pc:picChg>
        <pc:picChg chg="add mod">
          <ac:chgData name="sam yu" userId="491d0663b568efce" providerId="LiveId" clId="{DB407D41-F111-437C-A7F4-E320D8B926C6}" dt="2026-04-21T04:04:05.185" v="425" actId="1076"/>
          <ac:picMkLst>
            <pc:docMk/>
            <pc:sldMk cId="65576641" sldId="284"/>
            <ac:picMk id="7" creationId="{EA368527-7B61-37A4-C716-8B0D79D989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D3FAE3-CDCD-2DD7-8C4C-F3FEF2194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807F07-13CD-8F35-5C7A-BF650FC7B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29762E-D003-86B6-8364-4151EA32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4DD96D-EEC0-02DB-7C4B-1AE835D3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610168-6E19-4C29-85C1-A47E9172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06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C2B2C3-61E5-EB1F-EBC5-98E77F51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CC130C-0933-AFD4-7351-0878B13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659D6A-9457-F11D-1493-8E419CD9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1E97A1-0A22-6DCE-086C-1A755BB3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4ABFED-A0AC-0614-2889-26DDF0A8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2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95288F-96A3-42BB-B56C-CC756F288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36D06E-34C7-8067-35BA-30B407FAA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8761B6-0ED5-0F03-E115-E996C67C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D971B6-20DB-CA74-982A-3280788C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8E4148-23C3-634E-395D-A9197EF3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5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DCD35D-922D-1667-E9F3-7C40CD52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934874-4020-DAF6-C599-41047A83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9EB6DA-5D32-6092-EA25-CB5564B1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E17A84-F38A-E2CF-49A2-3402956B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A3A9F-5A93-FD00-80B6-1FE53D01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02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EBEFA-EA73-B4F0-CA42-8673EFBE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27EB87-FDA1-5900-D9DA-6592028E0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29E5FD-6BD7-D287-74F1-99227090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4FDFD-183C-5524-AD82-86FCB8BF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DB5502-9E65-E321-35CF-108FCD7B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83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8DC3A-3135-015B-72BD-1520D42E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B9F198-8FF3-D6AB-3A43-4CF316D95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BFC82C-11D5-1839-ADA6-DA95A884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18C4B5-DFF0-E97E-DB1B-883C1805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E3DCFD-E228-670F-ECED-F45A2744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297D18-4E22-0A65-69E3-51F1D62F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64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F7CCD1-713E-C4AC-79EB-249A4665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B683CE-23C2-5510-FA86-52F1D6DE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93838F-F4DC-0EB1-E851-469221EBC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FC8216E-7D08-FA5B-EFD8-78AD22ECA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4A8C821-9EB8-4B14-4702-1C8D60743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3057166-4DAE-A27E-A96F-E2087432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CAA906-3AD3-6B9E-3830-705673A3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6A84D5F-5B09-99B9-3F43-0681741B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7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13819-EFB7-50C5-EF44-2B6F3B94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B3C26AD-4B66-939A-8D24-C2781B1D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F90F0F-CEDF-56F8-2462-29EDCE37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F09B61-3231-4F19-2B37-A49B9B4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0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DD7F0C7-65B1-674D-D444-1A922FD7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500D740-4319-BB45-DB1E-FFD1ACF4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C188AD-53B1-0C50-3BEC-F51572E9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2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EA667-DDC1-0434-F3DB-30426AC4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FAA80D-75B7-FE2B-A4A7-E0503B09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710671-999F-BC89-E658-8A9E1E05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14BBA1-C59A-FA4D-4566-C54B80BC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7ABC71-3050-6AF0-9486-62BDE866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D35DAB-8D4F-C479-B745-1162E3AD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FA3C7F-2515-5009-9DEA-70F05CD0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C22EC7-2509-5355-ECA2-A54ADC9FA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DAFADA-E919-D5D8-4FE5-E07FCA57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ED15E7-9078-1309-620B-A207960B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19A38E-503B-1427-3F47-699C7901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674786-E9A3-3FB9-710D-499F743C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1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64EF3AA-5AE2-9C14-EB0E-8AF6941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3F3711-EE44-70EF-9799-1BF78C1B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68CFAB-0664-A311-138E-0EE0C2920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929CF-0A31-4614-ACCD-E6EB4163605C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99551-C0B6-7BB8-4FD0-A1E24190A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8287EA-77DE-470C-8D08-823A55401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3FB36-884A-4B90-88D1-CEC1AD527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5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94CD9A-83F8-CE85-A955-2F011A4E8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530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後臺</a:t>
            </a:r>
          </a:p>
        </p:txBody>
      </p:sp>
    </p:spTree>
    <p:extLst>
      <p:ext uri="{BB962C8B-B14F-4D97-AF65-F5344CB8AC3E}">
        <p14:creationId xmlns:p14="http://schemas.microsoft.com/office/powerpoint/2010/main" val="231715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130E5A-B698-635D-2DEB-1EC585C7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5" y="780057"/>
            <a:ext cx="7274410" cy="49285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368527-7B61-37A4-C716-8B0D79D9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60" y="3429000"/>
            <a:ext cx="8207978" cy="355239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3B91CCC-FEC4-9F8C-E140-DAFCB54D7942}"/>
              </a:ext>
            </a:extLst>
          </p:cNvPr>
          <p:cNvSpPr txBox="1"/>
          <p:nvPr/>
        </p:nvSpPr>
        <p:spPr>
          <a:xfrm>
            <a:off x="207045" y="73707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租用單</a:t>
            </a:r>
            <a:r>
              <a:rPr lang="en-US" altLang="zh-TW" sz="2800" dirty="0">
                <a:solidFill>
                  <a:srgbClr val="0070C0"/>
                </a:solidFill>
              </a:rPr>
              <a:t>&gt;</a:t>
            </a:r>
            <a:r>
              <a:rPr lang="zh-TW" altLang="en-US" sz="2800" dirty="0">
                <a:solidFill>
                  <a:srgbClr val="0070C0"/>
                </a:solidFill>
              </a:rPr>
              <a:t> 訂單資訊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7202EB-0D58-7029-E29D-9FEB2B980535}"/>
              </a:ext>
            </a:extLst>
          </p:cNvPr>
          <p:cNvSpPr txBox="1"/>
          <p:nvPr/>
        </p:nvSpPr>
        <p:spPr>
          <a:xfrm>
            <a:off x="9793455" y="3244334"/>
            <a:ext cx="15580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租用單 資訊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23D843D-7D56-F696-1631-6690978B3C2C}"/>
              </a:ext>
            </a:extLst>
          </p:cNvPr>
          <p:cNvSpPr txBox="1"/>
          <p:nvPr/>
        </p:nvSpPr>
        <p:spPr>
          <a:xfrm>
            <a:off x="3633655" y="470971"/>
            <a:ext cx="1464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名稱請一致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8603234-EC3A-0099-0FD6-9C460064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53" y="726675"/>
            <a:ext cx="9277984" cy="585287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E2BBF5E-15C0-BF6D-ECE2-4D1A64D8F726}"/>
              </a:ext>
            </a:extLst>
          </p:cNvPr>
          <p:cNvSpPr txBox="1"/>
          <p:nvPr/>
        </p:nvSpPr>
        <p:spPr>
          <a:xfrm>
            <a:off x="207045" y="73707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租用單</a:t>
            </a:r>
            <a:r>
              <a:rPr lang="en-US" altLang="zh-TW" sz="2800" dirty="0">
                <a:solidFill>
                  <a:srgbClr val="0070C0"/>
                </a:solidFill>
              </a:rPr>
              <a:t>&gt;</a:t>
            </a:r>
            <a:r>
              <a:rPr lang="zh-TW" altLang="en-US" sz="2800" dirty="0">
                <a:solidFill>
                  <a:srgbClr val="0070C0"/>
                </a:solidFill>
              </a:rPr>
              <a:t> 訂單資訊</a:t>
            </a:r>
          </a:p>
        </p:txBody>
      </p:sp>
    </p:spTree>
    <p:extLst>
      <p:ext uri="{BB962C8B-B14F-4D97-AF65-F5344CB8AC3E}">
        <p14:creationId xmlns:p14="http://schemas.microsoft.com/office/powerpoint/2010/main" val="260974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C0A9-0AA2-3373-9206-0948A6F4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86CB0F-D83D-5B80-2667-97D01806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5" y="734814"/>
            <a:ext cx="6868484" cy="4296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26B3B4-50AB-6891-6801-171B0F62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79" y="2883001"/>
            <a:ext cx="7017476" cy="3720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8612A9-455A-DA10-C1DE-67E9468DE3AA}"/>
              </a:ext>
            </a:extLst>
          </p:cNvPr>
          <p:cNvSpPr txBox="1"/>
          <p:nvPr/>
        </p:nvSpPr>
        <p:spPr>
          <a:xfrm>
            <a:off x="10116728" y="2698335"/>
            <a:ext cx="15580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租用單 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87C54DC-6A67-B74E-8E60-E5849EB7ACC4}"/>
              </a:ext>
            </a:extLst>
          </p:cNvPr>
          <p:cNvSpPr txBox="1"/>
          <p:nvPr/>
        </p:nvSpPr>
        <p:spPr>
          <a:xfrm>
            <a:off x="1733124" y="609516"/>
            <a:ext cx="492469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派貨單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節點資訊 卸貨地點</a:t>
            </a:r>
            <a:endParaRPr lang="en-US" altLang="zh-TW" dirty="0"/>
          </a:p>
          <a:p>
            <a:r>
              <a:rPr lang="en-US" altLang="zh-TW" dirty="0"/>
              <a:t>&gt;&gt;</a:t>
            </a:r>
            <a:r>
              <a:rPr lang="zh-TW" altLang="en-US" dirty="0"/>
              <a:t>地點名稱 應該帶入</a:t>
            </a:r>
            <a:r>
              <a:rPr lang="zh-TW" altLang="en-US" b="1" dirty="0">
                <a:solidFill>
                  <a:srgbClr val="FFFF00"/>
                </a:solidFill>
              </a:rPr>
              <a:t>工地名稱  </a:t>
            </a:r>
            <a:r>
              <a:rPr lang="en-US" altLang="zh-TW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F063589-C096-A1A6-557E-8A3291C7961C}"/>
              </a:ext>
            </a:extLst>
          </p:cNvPr>
          <p:cNvSpPr txBox="1"/>
          <p:nvPr/>
        </p:nvSpPr>
        <p:spPr>
          <a:xfrm>
            <a:off x="207045" y="73707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租用單 </a:t>
            </a:r>
            <a:r>
              <a:rPr lang="en-US" altLang="zh-TW" sz="2800" dirty="0">
                <a:solidFill>
                  <a:srgbClr val="0070C0"/>
                </a:solidFill>
              </a:rPr>
              <a:t>&gt;</a:t>
            </a:r>
            <a:r>
              <a:rPr lang="zh-TW" altLang="en-US" sz="2800" dirty="0">
                <a:solidFill>
                  <a:srgbClr val="0070C0"/>
                </a:solidFill>
              </a:rPr>
              <a:t> 派車單</a:t>
            </a:r>
          </a:p>
        </p:txBody>
      </p:sp>
    </p:spTree>
    <p:extLst>
      <p:ext uri="{BB962C8B-B14F-4D97-AF65-F5344CB8AC3E}">
        <p14:creationId xmlns:p14="http://schemas.microsoft.com/office/powerpoint/2010/main" val="32674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E3C821-9B3F-BE0C-B4EE-58141410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85" y="0"/>
            <a:ext cx="6306430" cy="650648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8F35609-FA6A-A696-B803-9C44C074037D}"/>
              </a:ext>
            </a:extLst>
          </p:cNvPr>
          <p:cNvSpPr txBox="1"/>
          <p:nvPr/>
        </p:nvSpPr>
        <p:spPr>
          <a:xfrm>
            <a:off x="8595742" y="637225"/>
            <a:ext cx="290353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節點取貨</a:t>
            </a:r>
            <a:r>
              <a:rPr lang="en-US" altLang="zh-TW" dirty="0"/>
              <a:t>/</a:t>
            </a:r>
            <a:r>
              <a:rPr lang="zh-TW" altLang="en-US" dirty="0"/>
              <a:t>卸貨日期都拿掉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408A340-D914-C584-8AB9-9D9CC297D9AC}"/>
              </a:ext>
            </a:extLst>
          </p:cNvPr>
          <p:cNvSpPr txBox="1"/>
          <p:nvPr/>
        </p:nvSpPr>
        <p:spPr>
          <a:xfrm>
            <a:off x="207045" y="73707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租用單 </a:t>
            </a:r>
            <a:r>
              <a:rPr lang="en-US" altLang="zh-TW" sz="2800" dirty="0">
                <a:solidFill>
                  <a:srgbClr val="0070C0"/>
                </a:solidFill>
              </a:rPr>
              <a:t>&gt;</a:t>
            </a:r>
            <a:r>
              <a:rPr lang="zh-TW" altLang="en-US" sz="2800" dirty="0">
                <a:solidFill>
                  <a:srgbClr val="0070C0"/>
                </a:solidFill>
              </a:rPr>
              <a:t> 派車單</a:t>
            </a:r>
          </a:p>
        </p:txBody>
      </p:sp>
    </p:spTree>
    <p:extLst>
      <p:ext uri="{BB962C8B-B14F-4D97-AF65-F5344CB8AC3E}">
        <p14:creationId xmlns:p14="http://schemas.microsoft.com/office/powerpoint/2010/main" val="377489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C08DB03-FCF9-0E37-ABDA-68339D37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1" y="519764"/>
            <a:ext cx="7920171" cy="49571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5E5130E-03E9-E2AC-CA3C-1B579A00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89" y="3429000"/>
            <a:ext cx="7632949" cy="315867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F4A9C5F-1690-0DDC-03CD-4F9FFF0F189F}"/>
              </a:ext>
            </a:extLst>
          </p:cNvPr>
          <p:cNvSpPr txBox="1"/>
          <p:nvPr/>
        </p:nvSpPr>
        <p:spPr>
          <a:xfrm>
            <a:off x="207045" y="73707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歸還單</a:t>
            </a:r>
            <a:r>
              <a:rPr lang="en-US" altLang="zh-TW" sz="2800" dirty="0">
                <a:solidFill>
                  <a:srgbClr val="0070C0"/>
                </a:solidFill>
              </a:rPr>
              <a:t>&gt;</a:t>
            </a:r>
            <a:r>
              <a:rPr lang="zh-TW" altLang="en-US" sz="2800" dirty="0">
                <a:solidFill>
                  <a:srgbClr val="0070C0"/>
                </a:solidFill>
              </a:rPr>
              <a:t>訂單資訊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8659BC6-5AB9-CF7C-26E3-2D1217BC6864}"/>
              </a:ext>
            </a:extLst>
          </p:cNvPr>
          <p:cNvSpPr txBox="1"/>
          <p:nvPr/>
        </p:nvSpPr>
        <p:spPr>
          <a:xfrm>
            <a:off x="10083903" y="3059668"/>
            <a:ext cx="15580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租用單 資訊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FBBF21-306E-184B-13D8-7CC791B89063}"/>
              </a:ext>
            </a:extLst>
          </p:cNvPr>
          <p:cNvSpPr txBox="1"/>
          <p:nvPr/>
        </p:nvSpPr>
        <p:spPr>
          <a:xfrm>
            <a:off x="4096825" y="519764"/>
            <a:ext cx="1464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名稱請一致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D12278F-E538-0A4E-EDF9-B72034A7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8" y="928427"/>
            <a:ext cx="10714182" cy="52390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81B80D2-4443-BA9B-BA43-AD2D09036A10}"/>
              </a:ext>
            </a:extLst>
          </p:cNvPr>
          <p:cNvSpPr txBox="1"/>
          <p:nvPr/>
        </p:nvSpPr>
        <p:spPr>
          <a:xfrm>
            <a:off x="898836" y="321147"/>
            <a:ext cx="42827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訂單資訊 </a:t>
            </a:r>
            <a:r>
              <a:rPr lang="en-US" altLang="zh-TW" dirty="0"/>
              <a:t>&gt; </a:t>
            </a:r>
            <a:r>
              <a:rPr lang="zh-TW" altLang="en-US" dirty="0"/>
              <a:t>點進去按儲存 變租用單</a:t>
            </a:r>
            <a:r>
              <a:rPr lang="en-US" altLang="zh-TW" dirty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53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78</Words>
  <Application>Microsoft Office PowerPoint</Application>
  <PresentationFormat>寬螢幕</PresentationFormat>
  <Paragraphs>17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sam yu</cp:lastModifiedBy>
  <cp:revision>1</cp:revision>
  <dcterms:created xsi:type="dcterms:W3CDTF">2026-04-21T03:29:57Z</dcterms:created>
  <dcterms:modified xsi:type="dcterms:W3CDTF">2026-04-21T04:10:07Z</dcterms:modified>
</cp:coreProperties>
</file>