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需求" id="{5E2CF90F-80BE-4DEF-A977-EFC516BB7E47}">
          <p14:sldIdLst>
            <p14:sldId id="256"/>
            <p14:sldId id="260"/>
          </p14:sldIdLst>
        </p14:section>
        <p14:section name="API" id="{E08165B3-3036-430D-8563-AC74C5AF0CCB}">
          <p14:sldIdLst>
            <p14:sldId id="262"/>
            <p14:sldId id="263"/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E3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BCB4EA-AE44-F73E-8928-B2B3F64C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B080A85-CCE3-B64A-10AD-660D4D4C73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D00E1F-219D-78E5-B3B0-F419BD90F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2026/4/20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C603AA-3565-86DE-727A-FFF6FF443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5DAA924-00C6-70DE-1C54-5E563AEB6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7372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37CF61-52ED-9CF9-71CA-49B71DE81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3D32C12-A77B-F5E3-B799-BA29F4626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CEB14DD-1ADB-DD25-FDC6-F40A8DFAE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2026/4/20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5B86D2C-EB71-DA7C-BF55-4A3141DB2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AF92B7E-1FB7-5CB8-0AB6-2F45BDE01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68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39747DF-6ECF-C7CA-045B-AFF3B380CA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189CB96-B9D7-26B3-E487-3A47877A4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256C8D4-6479-D860-6AD6-4F62018B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2026/4/20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77A3F17-2303-F335-6791-515D39641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D99B685-B549-8316-CB08-912AE5109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982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82DC9A-CBD0-A5BB-3B01-6D821C6D6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97F80C5-2412-0DBC-3717-EFF8013F3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B45E9F7-A97B-AAEE-A25E-18C09B65C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2026/4/20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F835961-83C0-F52B-60A2-D3AB10E14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8319754-0269-739B-61C7-FA3FBBC99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440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E4ED2D-2898-4E74-8CE5-BEDD39A98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C99EEBA-A268-0D3E-8873-95E9AC7D47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16224A4-8960-809A-7D1A-549F00C36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2026/4/20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776646A-987F-3CC0-F4B1-F97A51CE0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D76B03B-4C01-B3C6-A27B-C10E53F8A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56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C2FE9B-F226-5303-1623-F32E69A26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F5A199-7658-08E5-83A3-5E9B0B2FA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608302F-D4E8-787F-E2CA-457DAF072B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FC48801-621A-A816-BA0F-21E40C99A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2026/4/20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85B03D7-0A11-B552-858D-0C20B4B1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BE9416C-723A-87FF-D254-9A17902CF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5840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A8DA66-C9F6-6CCB-BAF0-F89F5B362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8E3242D-B44E-D2EF-7625-950A486B0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1764F80-2536-04A4-0BE4-B5CDE70FB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FBC9794-6A3B-5C96-50FF-25D5EB4FC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6D262C0-CD0E-B011-AD35-F745638D3B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5240F8A-C028-914E-B499-7D32BC16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2026/4/20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547A85A-1162-6A5A-11E2-40119B094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DFD6B33A-2788-B144-7449-9CA91E8F3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608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41E845-4E4E-F6FE-8C25-916ACCFD0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D542AB6-AE4D-6ADE-C17D-109793F37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2026/4/20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3B8013A-1C89-1739-40DB-8459F890F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E75AE6B-81FB-2447-D5CE-905C057F0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2901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B63294B-EB9D-B2E4-5B65-8CE887DC0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2026/4/20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561A4392-93D0-4258-DFCF-E5886E3A9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5820214-E2CD-E74B-661D-DAB09EA4C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47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D957BF-57F9-7588-4129-765DF4B6C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5C73897-9F35-8D0F-F67B-41189A857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1501994-ED55-7147-AAB8-CD9B97F43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181CD25-152A-E44F-F88C-72084F871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2026/4/20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114E07E-3B3A-B20D-494B-5B7634B7D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1D4E02C-5BAC-0F57-B626-64CD57390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72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E38583-F6B3-EF76-DC9F-8A7DBF268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ACB45C2-EAEA-DE04-2FCD-804DA91E3A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D126408-C7C1-F9C1-D7BD-D69F56D8C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315663-626C-6C37-558C-2E79E03B5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2026/4/20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5177A1C-FB2F-2BD0-A8D2-38EFD2AB5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504663-8B96-5063-34DA-C630C5459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9077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248C557-9035-7C94-27D2-72D7CA615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C1A01F2-0F1D-58C3-DF88-7DFBF82D8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24FC4ED-A362-52BD-7C2A-03D9BDC77D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68C599-93AF-47BF-B9D7-DFC99B09C370}" type="datetimeFigureOut">
              <a:rPr lang="zh-TW" altLang="en-US" smtClean="0"/>
              <a:t>2026/4/20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7C8A3E-1D98-1B72-F77A-F83B400B58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5920174-85A2-5860-3796-90B26F9733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99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BD3AC486-A6AC-15B8-365C-759820890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833958"/>
              </p:ext>
            </p:extLst>
          </p:nvPr>
        </p:nvGraphicFramePr>
        <p:xfrm>
          <a:off x="341746" y="304029"/>
          <a:ext cx="11092872" cy="1112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2026/03/13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庫存管理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2026/04/20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增加買斷模糊搜尋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08965574"/>
                  </a:ext>
                </a:extLst>
              </a:tr>
            </a:tbl>
          </a:graphicData>
        </a:graphic>
      </p:graphicFrame>
      <p:pic>
        <p:nvPicPr>
          <p:cNvPr id="6" name="圖片 5">
            <a:extLst>
              <a:ext uri="{FF2B5EF4-FFF2-40B4-BE49-F238E27FC236}">
                <a16:creationId xmlns:a16="http://schemas.microsoft.com/office/drawing/2014/main" id="{E5A4F1CC-C550-55F0-F942-20D742E352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401" y="2057546"/>
            <a:ext cx="5259194" cy="3475033"/>
          </a:xfrm>
          <a:prstGeom prst="rect">
            <a:avLst/>
          </a:prstGeom>
        </p:spPr>
      </p:pic>
      <p:pic>
        <p:nvPicPr>
          <p:cNvPr id="15" name="圖片 14">
            <a:extLst>
              <a:ext uri="{FF2B5EF4-FFF2-40B4-BE49-F238E27FC236}">
                <a16:creationId xmlns:a16="http://schemas.microsoft.com/office/drawing/2014/main" id="{E1964978-5971-F7B3-6CEE-B01913DE8A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475" y="2058973"/>
            <a:ext cx="5021141" cy="3473606"/>
          </a:xfrm>
          <a:prstGeom prst="rect">
            <a:avLst/>
          </a:prstGeom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AC1AD3B6-2D81-03F9-BA1F-E6AA12125E76}"/>
              </a:ext>
            </a:extLst>
          </p:cNvPr>
          <p:cNvSpPr/>
          <p:nvPr/>
        </p:nvSpPr>
        <p:spPr>
          <a:xfrm>
            <a:off x="3269673" y="2272145"/>
            <a:ext cx="2475345" cy="1320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20405973-4F25-7B67-2FBF-98E8244FEF34}"/>
              </a:ext>
            </a:extLst>
          </p:cNvPr>
          <p:cNvSpPr txBox="1"/>
          <p:nvPr/>
        </p:nvSpPr>
        <p:spPr>
          <a:xfrm>
            <a:off x="3269673" y="2339021"/>
            <a:ext cx="21428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100" dirty="0"/>
              <a:t>目標客戶 </a:t>
            </a:r>
            <a:r>
              <a:rPr lang="en-US" altLang="zh-TW" sz="1100" dirty="0"/>
              <a:t>(</a:t>
            </a:r>
            <a:r>
              <a:rPr lang="zh-TW" altLang="en-US" sz="1100" dirty="0"/>
              <a:t>接收新負責人</a:t>
            </a:r>
            <a:r>
              <a:rPr lang="en-US" altLang="zh-TW" sz="1100" dirty="0"/>
              <a:t>)</a:t>
            </a:r>
            <a:r>
              <a:rPr lang="zh-TW" altLang="en-US" sz="1100" dirty="0"/>
              <a:t> </a:t>
            </a:r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6DBC660E-A5F7-5EB9-6C40-291D2B53645A}"/>
              </a:ext>
            </a:extLst>
          </p:cNvPr>
          <p:cNvSpPr/>
          <p:nvPr/>
        </p:nvSpPr>
        <p:spPr>
          <a:xfrm>
            <a:off x="3352799" y="2600631"/>
            <a:ext cx="2318327" cy="2616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等腰三角形 7">
            <a:extLst>
              <a:ext uri="{FF2B5EF4-FFF2-40B4-BE49-F238E27FC236}">
                <a16:creationId xmlns:a16="http://schemas.microsoft.com/office/drawing/2014/main" id="{992F9F3A-A64E-0F7B-68E9-9303DF2459A4}"/>
              </a:ext>
            </a:extLst>
          </p:cNvPr>
          <p:cNvSpPr/>
          <p:nvPr/>
        </p:nvSpPr>
        <p:spPr>
          <a:xfrm rot="10800000">
            <a:off x="5412509" y="2674020"/>
            <a:ext cx="155511" cy="134061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1ACE4A33-035D-1A2E-F533-954F02546F53}"/>
              </a:ext>
            </a:extLst>
          </p:cNvPr>
          <p:cNvSpPr txBox="1"/>
          <p:nvPr/>
        </p:nvSpPr>
        <p:spPr>
          <a:xfrm>
            <a:off x="3269673" y="2845989"/>
            <a:ext cx="84050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100" dirty="0"/>
              <a:t>目標廠區</a:t>
            </a:r>
          </a:p>
        </p:txBody>
      </p:sp>
      <p:sp>
        <p:nvSpPr>
          <p:cNvPr id="10" name="矩形: 圓角 9">
            <a:extLst>
              <a:ext uri="{FF2B5EF4-FFF2-40B4-BE49-F238E27FC236}">
                <a16:creationId xmlns:a16="http://schemas.microsoft.com/office/drawing/2014/main" id="{5ABFF50E-9F83-19C1-E742-660F5995F553}"/>
              </a:ext>
            </a:extLst>
          </p:cNvPr>
          <p:cNvSpPr/>
          <p:nvPr/>
        </p:nvSpPr>
        <p:spPr>
          <a:xfrm>
            <a:off x="3352799" y="3107599"/>
            <a:ext cx="2318327" cy="2616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等腰三角形 10">
            <a:extLst>
              <a:ext uri="{FF2B5EF4-FFF2-40B4-BE49-F238E27FC236}">
                <a16:creationId xmlns:a16="http://schemas.microsoft.com/office/drawing/2014/main" id="{28B89D43-19B4-1384-9881-E174F1C6BAA9}"/>
              </a:ext>
            </a:extLst>
          </p:cNvPr>
          <p:cNvSpPr/>
          <p:nvPr/>
        </p:nvSpPr>
        <p:spPr>
          <a:xfrm rot="10800000">
            <a:off x="5412509" y="3180988"/>
            <a:ext cx="155511" cy="134061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8380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>
            <a:extLst>
              <a:ext uri="{FF2B5EF4-FFF2-40B4-BE49-F238E27FC236}">
                <a16:creationId xmlns:a16="http://schemas.microsoft.com/office/drawing/2014/main" id="{625DE5FE-D1AA-C8A8-A170-95E643E507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929" y="691991"/>
            <a:ext cx="5259194" cy="3475033"/>
          </a:xfrm>
          <a:prstGeom prst="rect">
            <a:avLst/>
          </a:prstGeom>
        </p:spPr>
      </p:pic>
      <p:sp>
        <p:nvSpPr>
          <p:cNvPr id="9" name="矩形 8">
            <a:extLst>
              <a:ext uri="{FF2B5EF4-FFF2-40B4-BE49-F238E27FC236}">
                <a16:creationId xmlns:a16="http://schemas.microsoft.com/office/drawing/2014/main" id="{2770F671-4007-4789-92E7-ECD1B6101C48}"/>
              </a:ext>
            </a:extLst>
          </p:cNvPr>
          <p:cNvSpPr/>
          <p:nvPr/>
        </p:nvSpPr>
        <p:spPr>
          <a:xfrm>
            <a:off x="3251201" y="906590"/>
            <a:ext cx="2475345" cy="1320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795A0E89-40E4-B371-DC53-A0096B827285}"/>
              </a:ext>
            </a:extLst>
          </p:cNvPr>
          <p:cNvSpPr txBox="1"/>
          <p:nvPr/>
        </p:nvSpPr>
        <p:spPr>
          <a:xfrm>
            <a:off x="3251201" y="973466"/>
            <a:ext cx="21428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100" dirty="0"/>
              <a:t>目標客戶 </a:t>
            </a:r>
            <a:r>
              <a:rPr lang="en-US" altLang="zh-TW" sz="1100" dirty="0"/>
              <a:t>(</a:t>
            </a:r>
            <a:r>
              <a:rPr lang="zh-TW" altLang="en-US" sz="1100" dirty="0"/>
              <a:t>接收新負責人</a:t>
            </a:r>
            <a:r>
              <a:rPr lang="en-US" altLang="zh-TW" sz="1100" dirty="0"/>
              <a:t>)</a:t>
            </a:r>
            <a:r>
              <a:rPr lang="zh-TW" altLang="en-US" sz="1100" dirty="0"/>
              <a:t> </a:t>
            </a:r>
          </a:p>
        </p:txBody>
      </p:sp>
      <p:sp>
        <p:nvSpPr>
          <p:cNvPr id="11" name="矩形: 圓角 10">
            <a:extLst>
              <a:ext uri="{FF2B5EF4-FFF2-40B4-BE49-F238E27FC236}">
                <a16:creationId xmlns:a16="http://schemas.microsoft.com/office/drawing/2014/main" id="{F3439EB7-0643-09F3-1656-2B41E34259BB}"/>
              </a:ext>
            </a:extLst>
          </p:cNvPr>
          <p:cNvSpPr/>
          <p:nvPr/>
        </p:nvSpPr>
        <p:spPr>
          <a:xfrm>
            <a:off x="3334327" y="1235076"/>
            <a:ext cx="2318327" cy="2616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等腰三角形 11">
            <a:extLst>
              <a:ext uri="{FF2B5EF4-FFF2-40B4-BE49-F238E27FC236}">
                <a16:creationId xmlns:a16="http://schemas.microsoft.com/office/drawing/2014/main" id="{E460CADA-86C1-268E-0DB6-683AD2211D4B}"/>
              </a:ext>
            </a:extLst>
          </p:cNvPr>
          <p:cNvSpPr/>
          <p:nvPr/>
        </p:nvSpPr>
        <p:spPr>
          <a:xfrm rot="10800000">
            <a:off x="5394037" y="1308465"/>
            <a:ext cx="155511" cy="134061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CAC960BC-D6C8-788D-0E7C-5E360D5F18A2}"/>
              </a:ext>
            </a:extLst>
          </p:cNvPr>
          <p:cNvSpPr txBox="1"/>
          <p:nvPr/>
        </p:nvSpPr>
        <p:spPr>
          <a:xfrm>
            <a:off x="3251201" y="1480434"/>
            <a:ext cx="84050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100" dirty="0"/>
              <a:t>目標廠區</a:t>
            </a:r>
          </a:p>
        </p:txBody>
      </p:sp>
      <p:sp>
        <p:nvSpPr>
          <p:cNvPr id="14" name="矩形: 圓角 13">
            <a:extLst>
              <a:ext uri="{FF2B5EF4-FFF2-40B4-BE49-F238E27FC236}">
                <a16:creationId xmlns:a16="http://schemas.microsoft.com/office/drawing/2014/main" id="{70C8F3AD-3104-69B3-247D-2BAB5AD718C2}"/>
              </a:ext>
            </a:extLst>
          </p:cNvPr>
          <p:cNvSpPr/>
          <p:nvPr/>
        </p:nvSpPr>
        <p:spPr>
          <a:xfrm>
            <a:off x="3334327" y="1742044"/>
            <a:ext cx="2318327" cy="2616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等腰三角形 14">
            <a:extLst>
              <a:ext uri="{FF2B5EF4-FFF2-40B4-BE49-F238E27FC236}">
                <a16:creationId xmlns:a16="http://schemas.microsoft.com/office/drawing/2014/main" id="{0527FBC0-9D09-B079-BEE8-DC5AED1DC774}"/>
              </a:ext>
            </a:extLst>
          </p:cNvPr>
          <p:cNvSpPr/>
          <p:nvPr/>
        </p:nvSpPr>
        <p:spPr>
          <a:xfrm rot="10800000">
            <a:off x="5394037" y="1815433"/>
            <a:ext cx="155511" cy="134061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CB7BD67B-03A1-DD59-B47A-FED07F74BC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475" y="691991"/>
            <a:ext cx="5021141" cy="3473606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8CAC44D9-6602-AB06-93F5-11C0D210DA6C}"/>
              </a:ext>
            </a:extLst>
          </p:cNvPr>
          <p:cNvSpPr/>
          <p:nvPr/>
        </p:nvSpPr>
        <p:spPr>
          <a:xfrm>
            <a:off x="706238" y="1394690"/>
            <a:ext cx="2434126" cy="54494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BDD26F94-5909-E84A-B4C3-1CA351935486}"/>
              </a:ext>
            </a:extLst>
          </p:cNvPr>
          <p:cNvSpPr/>
          <p:nvPr/>
        </p:nvSpPr>
        <p:spPr>
          <a:xfrm>
            <a:off x="6808919" y="1394690"/>
            <a:ext cx="2434126" cy="54494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0C98092C-E06F-A099-5682-A258057FC869}"/>
              </a:ext>
            </a:extLst>
          </p:cNvPr>
          <p:cNvSpPr txBox="1"/>
          <p:nvPr/>
        </p:nvSpPr>
        <p:spPr>
          <a:xfrm>
            <a:off x="576929" y="4500391"/>
            <a:ext cx="2484581" cy="738664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 err="1">
                <a:latin typeface="Consolas" panose="020B0609020204030204" pitchFamily="49" charset="0"/>
              </a:rPr>
              <a:t>mgmt</a:t>
            </a:r>
            <a:r>
              <a:rPr lang="en-US" altLang="zh-TW" sz="1400" dirty="0">
                <a:latin typeface="Consolas" panose="020B0609020204030204" pitchFamily="49" charset="0"/>
              </a:rPr>
              <a:t>/</a:t>
            </a:r>
            <a:r>
              <a:rPr lang="en-US" altLang="zh-TW" sz="1400" dirty="0" err="1">
                <a:latin typeface="Consolas" panose="020B0609020204030204" pitchFamily="49" charset="0"/>
              </a:rPr>
              <a:t>ct</a:t>
            </a:r>
            <a:r>
              <a:rPr lang="en-US" altLang="zh-TW" sz="1400" dirty="0">
                <a:latin typeface="Consolas" panose="020B0609020204030204" pitchFamily="49" charset="0"/>
              </a:rPr>
              <a:t>/</a:t>
            </a:r>
            <a:r>
              <a:rPr lang="en-US" altLang="zh-TW" sz="1400" dirty="0" err="1">
                <a:latin typeface="Consolas" panose="020B0609020204030204" pitchFamily="49" charset="0"/>
              </a:rPr>
              <a:t>custinfo</a:t>
            </a:r>
            <a:r>
              <a:rPr lang="en-US" altLang="zh-TW" sz="1400" dirty="0">
                <a:latin typeface="Consolas" panose="020B0609020204030204" pitchFamily="49" charset="0"/>
              </a:rPr>
              <a:t>/filter</a:t>
            </a:r>
          </a:p>
          <a:p>
            <a:r>
              <a:rPr lang="zh-TW" altLang="en-US" sz="1400" dirty="0">
                <a:latin typeface="Consolas" panose="020B0609020204030204" pitchFamily="49" charset="0"/>
              </a:rPr>
              <a:t>先選客戶才會有廠區</a:t>
            </a:r>
            <a:endParaRPr lang="en-US" altLang="zh-TW" sz="1400" dirty="0">
              <a:latin typeface="Consolas" panose="020B0609020204030204" pitchFamily="49" charset="0"/>
            </a:endParaRPr>
          </a:p>
          <a:p>
            <a:r>
              <a:rPr lang="zh-TW" altLang="en-US" sz="1400" dirty="0">
                <a:latin typeface="Consolas" panose="020B0609020204030204" pitchFamily="49" charset="0"/>
              </a:rPr>
              <a:t>選了廠區不再打 </a:t>
            </a:r>
            <a:r>
              <a:rPr lang="en-US" altLang="zh-TW" sz="1400" dirty="0">
                <a:latin typeface="Consolas" panose="020B0609020204030204" pitchFamily="49" charset="0"/>
              </a:rPr>
              <a:t>API</a:t>
            </a:r>
            <a:endParaRPr lang="zh-TW" altLang="en-US" sz="1400" dirty="0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E3FB9425-F79A-9A1D-A598-99D416F60B77}"/>
              </a:ext>
            </a:extLst>
          </p:cNvPr>
          <p:cNvSpPr/>
          <p:nvPr/>
        </p:nvSpPr>
        <p:spPr>
          <a:xfrm>
            <a:off x="3216807" y="817325"/>
            <a:ext cx="2619315" cy="1491765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1E55B6B6-3482-AA34-6DA0-D12DDA4A4133}"/>
              </a:ext>
            </a:extLst>
          </p:cNvPr>
          <p:cNvSpPr txBox="1"/>
          <p:nvPr/>
        </p:nvSpPr>
        <p:spPr>
          <a:xfrm>
            <a:off x="576930" y="5643633"/>
            <a:ext cx="2757398" cy="307777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400">
                <a:latin typeface="Consolas" panose="020B0609020204030204" pitchFamily="49" charset="0"/>
              </a:defRPr>
            </a:lvl1pPr>
          </a:lstStyle>
          <a:p>
            <a:r>
              <a:rPr lang="en-US" altLang="zh-TW" dirty="0" err="1"/>
              <a:t>mgmt</a:t>
            </a:r>
            <a:r>
              <a:rPr lang="en-US" altLang="zh-TW" dirty="0"/>
              <a:t>/order/item/trans/list</a:t>
            </a: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C562FDCC-3214-461B-CE33-86F146CC2C68}"/>
              </a:ext>
            </a:extLst>
          </p:cNvPr>
          <p:cNvSpPr/>
          <p:nvPr/>
        </p:nvSpPr>
        <p:spPr>
          <a:xfrm>
            <a:off x="704732" y="2003655"/>
            <a:ext cx="2434126" cy="1238310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BC43EBBA-1453-8833-6BC5-55FD40E14261}"/>
              </a:ext>
            </a:extLst>
          </p:cNvPr>
          <p:cNvSpPr/>
          <p:nvPr/>
        </p:nvSpPr>
        <p:spPr>
          <a:xfrm>
            <a:off x="6808919" y="2003654"/>
            <a:ext cx="2434126" cy="1238310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C66DC1DD-4EBC-AF0A-2773-149A3ED96607}"/>
              </a:ext>
            </a:extLst>
          </p:cNvPr>
          <p:cNvSpPr/>
          <p:nvPr/>
        </p:nvSpPr>
        <p:spPr>
          <a:xfrm>
            <a:off x="4298349" y="3623818"/>
            <a:ext cx="1428197" cy="421709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9779D7CB-C3D3-E79C-8B32-C0554D4C50C8}"/>
              </a:ext>
            </a:extLst>
          </p:cNvPr>
          <p:cNvSpPr/>
          <p:nvPr/>
        </p:nvSpPr>
        <p:spPr>
          <a:xfrm>
            <a:off x="10325420" y="3623818"/>
            <a:ext cx="1289652" cy="421709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B86C8829-299A-86AE-10EC-CA2971574DD4}"/>
              </a:ext>
            </a:extLst>
          </p:cNvPr>
          <p:cNvSpPr txBox="1"/>
          <p:nvPr/>
        </p:nvSpPr>
        <p:spPr>
          <a:xfrm>
            <a:off x="576930" y="6355988"/>
            <a:ext cx="2757398" cy="307777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400">
                <a:latin typeface="Consolas" panose="020B0609020204030204" pitchFamily="49" charset="0"/>
              </a:defRPr>
            </a:lvl1pPr>
          </a:lstStyle>
          <a:p>
            <a:r>
              <a:rPr lang="en-US" altLang="zh-TW" dirty="0" err="1"/>
              <a:t>mgmt</a:t>
            </a:r>
            <a:r>
              <a:rPr lang="en-US" altLang="zh-TW" dirty="0"/>
              <a:t>/order/item/trans</a:t>
            </a:r>
          </a:p>
        </p:txBody>
      </p:sp>
    </p:spTree>
    <p:extLst>
      <p:ext uri="{BB962C8B-B14F-4D97-AF65-F5344CB8AC3E}">
        <p14:creationId xmlns:p14="http://schemas.microsoft.com/office/powerpoint/2010/main" val="248757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164D99-CAD5-70A7-5A07-167A1E31D7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1D3DB573-D34D-EC19-7B47-F1680D638690}"/>
              </a:ext>
            </a:extLst>
          </p:cNvPr>
          <p:cNvGraphicFramePr>
            <a:graphicFrameLocks noGrp="1"/>
          </p:cNvGraphicFramePr>
          <p:nvPr/>
        </p:nvGraphicFramePr>
        <p:xfrm>
          <a:off x="-2" y="584775"/>
          <a:ext cx="12192002" cy="631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2992582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5015345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custId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INT? = NULL //</a:t>
                      </a:r>
                      <a:r>
                        <a:rPr lang="zh-TW" altLang="en-US" sz="1200" dirty="0">
                          <a:latin typeface="Consolas" panose="020B0609020204030204" pitchFamily="49" charset="0"/>
                        </a:rPr>
                        <a:t>固定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deptId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INT?</a:t>
                      </a:r>
                    </a:p>
                    <a:p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facId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INT?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CustomerFilter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CustomerPartial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&gt; customers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DepartmentPartial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&gt; depts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FacilityPartial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&gt; facilities</a:t>
                      </a:r>
                    </a:p>
                    <a:p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class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CustomerPartial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{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custId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200" dirty="0">
                          <a:latin typeface="Consolas" panose="020B0609020204030204" pitchFamily="49" charset="0"/>
                        </a:rPr>
                        <a:t>        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cust_no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200" dirty="0">
                          <a:latin typeface="Consolas" panose="020B0609020204030204" pitchFamily="49" charset="0"/>
                        </a:rPr>
                        <a:t>        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cust_name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200" dirty="0">
                          <a:latin typeface="Consolas" panose="020B0609020204030204" pitchFamily="49" charset="0"/>
                        </a:rPr>
                        <a:t>        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public string phone </a:t>
                      </a:r>
                    </a:p>
                    <a:p>
                      <a:r>
                        <a:rPr lang="zh-TW" altLang="en-US" sz="12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class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DepartmentPartial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{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deptId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dept_no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dept_name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dept_region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dept_address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}</a:t>
                      </a:r>
                    </a:p>
                    <a:p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class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FacilityPartial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{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facId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facNo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facName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facRegion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facAddress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}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0BC5F6BB-3650-0DEE-33D6-6C0CB23FC28E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 err="1">
                <a:latin typeface="Consolas" panose="020B0609020204030204" pitchFamily="49" charset="0"/>
              </a:rPr>
              <a:t>mgmt</a:t>
            </a:r>
            <a:r>
              <a:rPr lang="en-US" altLang="zh-TW" sz="3200" b="1" dirty="0">
                <a:latin typeface="Consolas" panose="020B0609020204030204" pitchFamily="49" charset="0"/>
              </a:rPr>
              <a:t>/</a:t>
            </a:r>
            <a:r>
              <a:rPr lang="en-US" altLang="zh-TW" sz="3200" b="1" dirty="0" err="1">
                <a:latin typeface="Consolas" panose="020B0609020204030204" pitchFamily="49" charset="0"/>
              </a:rPr>
              <a:t>ct</a:t>
            </a:r>
            <a:r>
              <a:rPr lang="en-US" altLang="zh-TW" sz="3200" b="1" dirty="0">
                <a:latin typeface="Consolas" panose="020B0609020204030204" pitchFamily="49" charset="0"/>
              </a:rPr>
              <a:t>/</a:t>
            </a:r>
            <a:r>
              <a:rPr lang="en-US" altLang="zh-TW" sz="3200" b="1" dirty="0" err="1">
                <a:latin typeface="Consolas" panose="020B0609020204030204" pitchFamily="49" charset="0"/>
              </a:rPr>
              <a:t>custinfo</a:t>
            </a:r>
            <a:r>
              <a:rPr lang="en-US" altLang="zh-TW" sz="3200" b="1" dirty="0">
                <a:latin typeface="Consolas" panose="020B0609020204030204" pitchFamily="49" charset="0"/>
              </a:rPr>
              <a:t>/filter</a:t>
            </a:r>
          </a:p>
        </p:txBody>
      </p:sp>
    </p:spTree>
    <p:extLst>
      <p:ext uri="{BB962C8B-B14F-4D97-AF65-F5344CB8AC3E}">
        <p14:creationId xmlns:p14="http://schemas.microsoft.com/office/powerpoint/2010/main" val="2698496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0F12ED-BBD8-7CA9-FE4D-D646AC41D2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7A53FC49-CDF6-EE26-D297-AEA94E21E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733389"/>
              </p:ext>
            </p:extLst>
          </p:nvPr>
        </p:nvGraphicFramePr>
        <p:xfrm>
          <a:off x="-2" y="2339684"/>
          <a:ext cx="12192002" cy="2473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2992582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5015345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searchStr</a:t>
                      </a:r>
                      <a:r>
                        <a:rPr lang="en-US" altLang="zh-TW" sz="1200">
                          <a:latin typeface="Consolas" panose="020B0609020204030204" pitchFamily="49" charset="0"/>
                        </a:rPr>
                        <a:t>   STRING?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List&lt;Item&gt;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-----------------------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public class Item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soId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{ get; set; }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soNo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{ get; set; }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shelfNo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{ get; set; }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shelfName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{ get; set; }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userFrom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{ get; set; }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int qty { get; set; }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326D93F5-54E2-A8AF-80FC-9D921D8F6F74}"/>
              </a:ext>
            </a:extLst>
          </p:cNvPr>
          <p:cNvSpPr txBox="1"/>
          <p:nvPr/>
        </p:nvSpPr>
        <p:spPr>
          <a:xfrm>
            <a:off x="-1" y="0"/>
            <a:ext cx="834043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 err="1">
                <a:latin typeface="Consolas" panose="020B0609020204030204" pitchFamily="49" charset="0"/>
              </a:rPr>
              <a:t>mgmt</a:t>
            </a:r>
            <a:r>
              <a:rPr lang="en-US" altLang="zh-TW" sz="3200" b="1" dirty="0">
                <a:latin typeface="Consolas" panose="020B0609020204030204" pitchFamily="49" charset="0"/>
              </a:rPr>
              <a:t>/order/item/trans/list</a:t>
            </a:r>
          </a:p>
        </p:txBody>
      </p:sp>
    </p:spTree>
    <p:extLst>
      <p:ext uri="{BB962C8B-B14F-4D97-AF65-F5344CB8AC3E}">
        <p14:creationId xmlns:p14="http://schemas.microsoft.com/office/powerpoint/2010/main" val="221686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FC0872-D7B9-42C4-20A2-0495E96783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E3AAE4E7-788C-7765-ABEB-3BB6ADC63A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7951730"/>
              </p:ext>
            </p:extLst>
          </p:nvPr>
        </p:nvGraphicFramePr>
        <p:xfrm>
          <a:off x="-2" y="2339684"/>
          <a:ext cx="12192002" cy="2473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2992582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5015345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public class Create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soId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soItemId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toCustId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toFacId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int qty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decimal price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isBuy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string remark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String OK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348FE348-565E-5CEF-D07E-E7EAD0926919}"/>
              </a:ext>
            </a:extLst>
          </p:cNvPr>
          <p:cNvSpPr txBox="1"/>
          <p:nvPr/>
        </p:nvSpPr>
        <p:spPr>
          <a:xfrm>
            <a:off x="-1" y="0"/>
            <a:ext cx="834043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 err="1">
                <a:latin typeface="Consolas" panose="020B0609020204030204" pitchFamily="49" charset="0"/>
              </a:rPr>
              <a:t>mgmt</a:t>
            </a:r>
            <a:r>
              <a:rPr lang="en-US" altLang="zh-TW" sz="3200" b="1" dirty="0">
                <a:latin typeface="Consolas" panose="020B0609020204030204" pitchFamily="49" charset="0"/>
              </a:rPr>
              <a:t>/order/item/trans</a:t>
            </a:r>
          </a:p>
        </p:txBody>
      </p:sp>
    </p:spTree>
    <p:extLst>
      <p:ext uri="{BB962C8B-B14F-4D97-AF65-F5344CB8AC3E}">
        <p14:creationId xmlns:p14="http://schemas.microsoft.com/office/powerpoint/2010/main" val="1373440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2189</TotalTime>
  <Words>381</Words>
  <Application>Microsoft Office PowerPoint</Application>
  <PresentationFormat>寬螢幕</PresentationFormat>
  <Paragraphs>101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42</cp:revision>
  <dcterms:created xsi:type="dcterms:W3CDTF">2026-02-25T01:47:51Z</dcterms:created>
  <dcterms:modified xsi:type="dcterms:W3CDTF">2026-04-20T06:19:48Z</dcterms:modified>
</cp:coreProperties>
</file>