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62" r:id="rId5"/>
    <p:sldId id="279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77"/>
            <p14:sldId id="278"/>
          </p14:sldIdLst>
        </p14:section>
        <p14:section name="API" id="{E08165B3-3036-430D-8563-AC74C5AF0CCB}">
          <p14:sldIdLst>
            <p14:sldId id="262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900796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運費計算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2026/04/20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運費計算拆分商城訂單與配送單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2402321"/>
                  </a:ext>
                </a:extLst>
              </a:tr>
            </a:tbl>
          </a:graphicData>
        </a:graphic>
      </p:graphicFrame>
      <p:pic>
        <p:nvPicPr>
          <p:cNvPr id="12" name="圖片 11">
            <a:extLst>
              <a:ext uri="{FF2B5EF4-FFF2-40B4-BE49-F238E27FC236}">
                <a16:creationId xmlns:a16="http://schemas.microsoft.com/office/drawing/2014/main" id="{8E7F0BBE-F159-43B1-92C2-57A188C4D7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46" y="2220044"/>
            <a:ext cx="5601574" cy="375588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FFD61040-C479-0F87-AC4B-810088C5EA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682" y="2220044"/>
            <a:ext cx="5358588" cy="37558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3BE85D24-34A0-AEBB-DC48-26A6016990D7}"/>
              </a:ext>
            </a:extLst>
          </p:cNvPr>
          <p:cNvSpPr txBox="1"/>
          <p:nvPr/>
        </p:nvSpPr>
        <p:spPr>
          <a:xfrm>
            <a:off x="341746" y="173643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配送單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317F721-D1B0-F349-B014-30E071A79754}"/>
              </a:ext>
            </a:extLst>
          </p:cNvPr>
          <p:cNvSpPr txBox="1"/>
          <p:nvPr/>
        </p:nvSpPr>
        <p:spPr>
          <a:xfrm>
            <a:off x="6248682" y="173643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商城訂單</a:t>
            </a:r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3A816-D418-E612-402A-373295666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56E06AE1-788E-6805-8945-C527912AF1B3}"/>
              </a:ext>
            </a:extLst>
          </p:cNvPr>
          <p:cNvSpPr/>
          <p:nvPr/>
        </p:nvSpPr>
        <p:spPr>
          <a:xfrm>
            <a:off x="517237" y="54765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車行後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06DA2AC3-C221-6389-7AE6-97945B867026}"/>
              </a:ext>
            </a:extLst>
          </p:cNvPr>
          <p:cNvSpPr/>
          <p:nvPr/>
        </p:nvSpPr>
        <p:spPr>
          <a:xfrm>
            <a:off x="4475019" y="54765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54B8BEB-B130-4B69-57FF-748B03013B73}"/>
              </a:ext>
            </a:extLst>
          </p:cNvPr>
          <p:cNvCxnSpPr>
            <a:cxnSpLocks/>
          </p:cNvCxnSpPr>
          <p:nvPr/>
        </p:nvCxnSpPr>
        <p:spPr>
          <a:xfrm>
            <a:off x="1625600" y="79680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C71784CD-CB42-C786-255E-59599A2D2D1D}"/>
              </a:ext>
            </a:extLst>
          </p:cNvPr>
          <p:cNvSpPr/>
          <p:nvPr/>
        </p:nvSpPr>
        <p:spPr>
          <a:xfrm>
            <a:off x="2362550" y="54765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4375C6C5-BF11-F21D-FA06-700D0B6138A9}"/>
              </a:ext>
            </a:extLst>
          </p:cNvPr>
          <p:cNvCxnSpPr>
            <a:cxnSpLocks/>
          </p:cNvCxnSpPr>
          <p:nvPr/>
        </p:nvCxnSpPr>
        <p:spPr>
          <a:xfrm>
            <a:off x="3616036" y="79680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31F4D6F9-8292-89CB-80BF-10462A207BCA}"/>
              </a:ext>
            </a:extLst>
          </p:cNvPr>
          <p:cNvSpPr txBox="1"/>
          <p:nvPr/>
        </p:nvSpPr>
        <p:spPr>
          <a:xfrm>
            <a:off x="2114811" y="1241158"/>
            <a:ext cx="2360208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/freight/</a:t>
            </a:r>
            <a:r>
              <a:rPr lang="en-US" altLang="zh-TW" sz="1400" dirty="0" err="1">
                <a:latin typeface="Consolas" panose="020B0609020204030204" pitchFamily="49" charset="0"/>
              </a:rPr>
              <a:t>shipOrder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D124D53-25D1-5AA4-BB6F-C0A5FBF45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213" y="2554466"/>
            <a:ext cx="5601574" cy="37558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6250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79DC9-5E57-44E8-FE35-EFCB60C5D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4CAACA86-65C9-AFB3-FD37-AD82B6BB3996}"/>
              </a:ext>
            </a:extLst>
          </p:cNvPr>
          <p:cNvSpPr/>
          <p:nvPr/>
        </p:nvSpPr>
        <p:spPr>
          <a:xfrm>
            <a:off x="517237" y="54765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配送單後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B02B685-8C9E-B22D-DEFA-5D5D4A8F9AE3}"/>
              </a:ext>
            </a:extLst>
          </p:cNvPr>
          <p:cNvSpPr/>
          <p:nvPr/>
        </p:nvSpPr>
        <p:spPr>
          <a:xfrm>
            <a:off x="4475019" y="54765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AFDBF11D-9064-CCB7-2EFE-2C22A5BD542C}"/>
              </a:ext>
            </a:extLst>
          </p:cNvPr>
          <p:cNvCxnSpPr>
            <a:cxnSpLocks/>
          </p:cNvCxnSpPr>
          <p:nvPr/>
        </p:nvCxnSpPr>
        <p:spPr>
          <a:xfrm>
            <a:off x="1625600" y="79680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5AF8F8EF-0B04-D7C4-ED50-2D8C3BC7F992}"/>
              </a:ext>
            </a:extLst>
          </p:cNvPr>
          <p:cNvSpPr/>
          <p:nvPr/>
        </p:nvSpPr>
        <p:spPr>
          <a:xfrm>
            <a:off x="2362550" y="54765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B9BA3E8A-9BA3-7E40-BBD4-E93E9DFB5D66}"/>
              </a:ext>
            </a:extLst>
          </p:cNvPr>
          <p:cNvCxnSpPr>
            <a:cxnSpLocks/>
          </p:cNvCxnSpPr>
          <p:nvPr/>
        </p:nvCxnSpPr>
        <p:spPr>
          <a:xfrm>
            <a:off x="3616036" y="79680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40880BB0-A372-5AC7-A364-B9403A728C8F}"/>
              </a:ext>
            </a:extLst>
          </p:cNvPr>
          <p:cNvSpPr txBox="1"/>
          <p:nvPr/>
        </p:nvSpPr>
        <p:spPr>
          <a:xfrm>
            <a:off x="2114810" y="1241158"/>
            <a:ext cx="245718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/freight/</a:t>
            </a:r>
            <a:r>
              <a:rPr lang="en-US" altLang="zh-TW" sz="1400" dirty="0" err="1">
                <a:latin typeface="Consolas" panose="020B0609020204030204" pitchFamily="49" charset="0"/>
              </a:rPr>
              <a:t>salesOrder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F9EB160D-EF4F-58AC-1916-24347A41A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706" y="2305316"/>
            <a:ext cx="5358588" cy="37558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86953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4D99-CAD5-70A7-5A07-167A1E31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D3DB573-D34D-EC19-7B47-F1680D638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859113"/>
              </p:ext>
            </p:extLst>
          </p:nvPr>
        </p:nvGraphicFramePr>
        <p:xfrm>
          <a:off x="-2" y="584775"/>
          <a:ext cx="12192002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69454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31338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Request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List&lt;Area&gt; areas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Area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freightPrice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BC5F6BB-3650-0DEE-33D6-6C0CB23FC28E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/freight/</a:t>
            </a:r>
            <a:r>
              <a:rPr lang="en-US" altLang="zh-TW" sz="3200" b="1" dirty="0" err="1">
                <a:latin typeface="Consolas" panose="020B0609020204030204" pitchFamily="49" charset="0"/>
              </a:rPr>
              <a:t>shipOrder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496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538DB-1165-922E-B095-01B065AAA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2A89A57-82BC-78EA-49C0-A52F5E3E6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44624"/>
              </p:ext>
            </p:extLst>
          </p:nvPr>
        </p:nvGraphicFramePr>
        <p:xfrm>
          <a:off x="-2" y="584775"/>
          <a:ext cx="12192002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69454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31338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Request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//</a:t>
                      </a:r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固定給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-1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List&lt;Area&gt; areas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List&lt;Shelf&gt; shelfs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Area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Shelf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shelfId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amount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freightPrice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E84C9073-7C83-AE6D-F461-C1137359A85B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/freight/</a:t>
            </a:r>
            <a:r>
              <a:rPr lang="en-US" altLang="zh-TW" sz="3200" b="1" dirty="0" err="1">
                <a:latin typeface="Consolas" panose="020B0609020204030204" pitchFamily="49" charset="0"/>
              </a:rPr>
              <a:t>salseOrder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966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2271</TotalTime>
  <Words>196</Words>
  <Application>Microsoft Office PowerPoint</Application>
  <PresentationFormat>寬螢幕</PresentationFormat>
  <Paragraphs>75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47</cp:revision>
  <dcterms:created xsi:type="dcterms:W3CDTF">2026-02-25T01:47:51Z</dcterms:created>
  <dcterms:modified xsi:type="dcterms:W3CDTF">2026-04-20T02:26:27Z</dcterms:modified>
</cp:coreProperties>
</file>