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63" r:id="rId3"/>
    <p:sldId id="264" r:id="rId4"/>
    <p:sldId id="270" r:id="rId5"/>
    <p:sldId id="280" r:id="rId6"/>
    <p:sldId id="278" r:id="rId7"/>
    <p:sldId id="268" r:id="rId8"/>
    <p:sldId id="276" r:id="rId9"/>
    <p:sldId id="275" r:id="rId10"/>
    <p:sldId id="271" r:id="rId11"/>
    <p:sldId id="274" r:id="rId12"/>
    <p:sldId id="277" r:id="rId13"/>
    <p:sldId id="272" r:id="rId14"/>
    <p:sldId id="273" r:id="rId15"/>
    <p:sldId id="265" r:id="rId16"/>
    <p:sldId id="286" r:id="rId17"/>
    <p:sldId id="281" r:id="rId18"/>
    <p:sldId id="267" r:id="rId19"/>
    <p:sldId id="282" r:id="rId20"/>
    <p:sldId id="284" r:id="rId21"/>
    <p:sldId id="283" r:id="rId22"/>
    <p:sldId id="266" r:id="rId23"/>
    <p:sldId id="285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86D7C3-AEDF-45C7-8EEA-A9F2AE1ED404}" v="73" dt="2026-04-17T04:29:06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5394" autoAdjust="0"/>
  </p:normalViewPr>
  <p:slideViewPr>
    <p:cSldViewPr snapToGrid="0">
      <p:cViewPr varScale="1">
        <p:scale>
          <a:sx n="105" d="100"/>
          <a:sy n="105" d="100"/>
        </p:scale>
        <p:origin x="1062" y="11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yu" userId="491d0663b568efce" providerId="LiveId" clId="{DB407D41-F111-437C-A7F4-E320D8B926C6}"/>
    <pc:docChg chg="undo custSel addSld delSld modSld sldOrd">
      <pc:chgData name="sam yu" userId="491d0663b568efce" providerId="LiveId" clId="{DB407D41-F111-437C-A7F4-E320D8B926C6}" dt="2026-04-17T05:54:50.573" v="5999" actId="1076"/>
      <pc:docMkLst>
        <pc:docMk/>
      </pc:docMkLst>
      <pc:sldChg chg="addSp modSp add del mod modNotesTx">
        <pc:chgData name="sam yu" userId="491d0663b568efce" providerId="LiveId" clId="{DB407D41-F111-437C-A7F4-E320D8B926C6}" dt="2026-04-17T01:39:05.077" v="2314" actId="47"/>
        <pc:sldMkLst>
          <pc:docMk/>
          <pc:sldMk cId="49896622" sldId="257"/>
        </pc:sldMkLst>
      </pc:sldChg>
      <pc:sldChg chg="addSp modSp add del mod">
        <pc:chgData name="sam yu" userId="491d0663b568efce" providerId="LiveId" clId="{DB407D41-F111-437C-A7F4-E320D8B926C6}" dt="2026-04-17T01:39:05.077" v="2314" actId="47"/>
        <pc:sldMkLst>
          <pc:docMk/>
          <pc:sldMk cId="3685958420" sldId="258"/>
        </pc:sldMkLst>
      </pc:sldChg>
      <pc:sldChg chg="addSp delSp modSp add del mod">
        <pc:chgData name="sam yu" userId="491d0663b568efce" providerId="LiveId" clId="{DB407D41-F111-437C-A7F4-E320D8B926C6}" dt="2026-04-17T01:39:05.077" v="2314" actId="47"/>
        <pc:sldMkLst>
          <pc:docMk/>
          <pc:sldMk cId="2935102631" sldId="259"/>
        </pc:sldMkLst>
      </pc:sldChg>
      <pc:sldChg chg="addSp delSp modSp add del mod">
        <pc:chgData name="sam yu" userId="491d0663b568efce" providerId="LiveId" clId="{DB407D41-F111-437C-A7F4-E320D8B926C6}" dt="2026-04-17T01:39:05.077" v="2314" actId="47"/>
        <pc:sldMkLst>
          <pc:docMk/>
          <pc:sldMk cId="3971836828" sldId="260"/>
        </pc:sldMkLst>
      </pc:sldChg>
      <pc:sldChg chg="addSp delSp modSp new del mod">
        <pc:chgData name="sam yu" userId="491d0663b568efce" providerId="LiveId" clId="{DB407D41-F111-437C-A7F4-E320D8B926C6}" dt="2026-04-17T01:39:05.077" v="2314" actId="47"/>
        <pc:sldMkLst>
          <pc:docMk/>
          <pc:sldMk cId="3089111705" sldId="261"/>
        </pc:sldMkLst>
      </pc:sldChg>
      <pc:sldChg chg="addSp delSp modSp add mod modNotesTx">
        <pc:chgData name="sam yu" userId="491d0663b568efce" providerId="LiveId" clId="{DB407D41-F111-437C-A7F4-E320D8B926C6}" dt="2026-04-17T02:15:36.258" v="2534" actId="20577"/>
        <pc:sldMkLst>
          <pc:docMk/>
          <pc:sldMk cId="627572725" sldId="263"/>
        </pc:sldMkLst>
        <pc:spChg chg="add mod">
          <ac:chgData name="sam yu" userId="491d0663b568efce" providerId="LiveId" clId="{DB407D41-F111-437C-A7F4-E320D8B926C6}" dt="2026-04-17T02:14:10.431" v="2508" actId="1076"/>
          <ac:spMkLst>
            <pc:docMk/>
            <pc:sldMk cId="627572725" sldId="263"/>
            <ac:spMk id="4" creationId="{37785577-10AD-2ED6-1528-7230745CD093}"/>
          </ac:spMkLst>
        </pc:spChg>
        <pc:spChg chg="add mod">
          <ac:chgData name="sam yu" userId="491d0663b568efce" providerId="LiveId" clId="{DB407D41-F111-437C-A7F4-E320D8B926C6}" dt="2026-04-17T02:14:38.029" v="2513" actId="1582"/>
          <ac:spMkLst>
            <pc:docMk/>
            <pc:sldMk cId="627572725" sldId="263"/>
            <ac:spMk id="5" creationId="{8E17CE13-52CE-5E88-1ECA-6A7A716D0654}"/>
          </ac:spMkLst>
        </pc:spChg>
        <pc:spChg chg="mod">
          <ac:chgData name="sam yu" userId="491d0663b568efce" providerId="LiveId" clId="{DB407D41-F111-437C-A7F4-E320D8B926C6}" dt="2026-04-17T02:15:36.258" v="2534" actId="20577"/>
          <ac:spMkLst>
            <pc:docMk/>
            <pc:sldMk cId="627572725" sldId="263"/>
            <ac:spMk id="6" creationId="{D4796691-787C-7673-7521-A0F97FF6A3C9}"/>
          </ac:spMkLst>
        </pc:spChg>
        <pc:spChg chg="del mod">
          <ac:chgData name="sam yu" userId="491d0663b568efce" providerId="LiveId" clId="{DB407D41-F111-437C-A7F4-E320D8B926C6}" dt="2026-04-17T01:40:29.407" v="2334" actId="478"/>
          <ac:spMkLst>
            <pc:docMk/>
            <pc:sldMk cId="627572725" sldId="263"/>
            <ac:spMk id="8" creationId="{5226078E-9798-5360-F0EB-3F49D560FD36}"/>
          </ac:spMkLst>
        </pc:spChg>
        <pc:spChg chg="del">
          <ac:chgData name="sam yu" userId="491d0663b568efce" providerId="LiveId" clId="{DB407D41-F111-437C-A7F4-E320D8B926C6}" dt="2026-04-17T01:40:26.335" v="2332" actId="478"/>
          <ac:spMkLst>
            <pc:docMk/>
            <pc:sldMk cId="627572725" sldId="263"/>
            <ac:spMk id="9" creationId="{E7255C7F-E781-445D-E56C-37CFBD17E9E1}"/>
          </ac:spMkLst>
        </pc:spChg>
        <pc:spChg chg="del mod">
          <ac:chgData name="sam yu" userId="491d0663b568efce" providerId="LiveId" clId="{DB407D41-F111-437C-A7F4-E320D8B926C6}" dt="2026-04-17T01:40:32.378" v="2336" actId="478"/>
          <ac:spMkLst>
            <pc:docMk/>
            <pc:sldMk cId="627572725" sldId="263"/>
            <ac:spMk id="11" creationId="{B0B58A8E-5E30-8FCA-FD0E-2568F01090F2}"/>
          </ac:spMkLst>
        </pc:spChg>
        <pc:spChg chg="del mod">
          <ac:chgData name="sam yu" userId="491d0663b568efce" providerId="LiveId" clId="{DB407D41-F111-437C-A7F4-E320D8B926C6}" dt="2026-04-17T01:40:33.150" v="2337" actId="478"/>
          <ac:spMkLst>
            <pc:docMk/>
            <pc:sldMk cId="627572725" sldId="263"/>
            <ac:spMk id="15" creationId="{BCB93531-16D9-46B3-4209-B11938F38AB1}"/>
          </ac:spMkLst>
        </pc:spChg>
        <pc:spChg chg="del mod">
          <ac:chgData name="sam yu" userId="491d0663b568efce" providerId="LiveId" clId="{DB407D41-F111-437C-A7F4-E320D8B926C6}" dt="2026-04-17T01:40:31.458" v="2335" actId="478"/>
          <ac:spMkLst>
            <pc:docMk/>
            <pc:sldMk cId="627572725" sldId="263"/>
            <ac:spMk id="17" creationId="{6A904162-526D-2C52-4C60-9B1E77E19B51}"/>
          </ac:spMkLst>
        </pc:spChg>
        <pc:spChg chg="del mod">
          <ac:chgData name="sam yu" userId="491d0663b568efce" providerId="LiveId" clId="{DB407D41-F111-437C-A7F4-E320D8B926C6}" dt="2026-04-17T01:40:22.784" v="2329" actId="478"/>
          <ac:spMkLst>
            <pc:docMk/>
            <pc:sldMk cId="627572725" sldId="263"/>
            <ac:spMk id="19" creationId="{E3EF71F9-98A8-D744-1B52-C3D656C84398}"/>
          </ac:spMkLst>
        </pc:spChg>
        <pc:spChg chg="del mod">
          <ac:chgData name="sam yu" userId="491d0663b568efce" providerId="LiveId" clId="{DB407D41-F111-437C-A7F4-E320D8B926C6}" dt="2026-04-17T01:40:24.968" v="2331" actId="478"/>
          <ac:spMkLst>
            <pc:docMk/>
            <pc:sldMk cId="627572725" sldId="263"/>
            <ac:spMk id="23" creationId="{94AD7F38-1E57-41C9-BBDA-B2146C5C7FD8}"/>
          </ac:spMkLst>
        </pc:spChg>
        <pc:spChg chg="del mod">
          <ac:chgData name="sam yu" userId="491d0663b568efce" providerId="LiveId" clId="{DB407D41-F111-437C-A7F4-E320D8B926C6}" dt="2026-04-17T01:40:23.775" v="2330" actId="478"/>
          <ac:spMkLst>
            <pc:docMk/>
            <pc:sldMk cId="627572725" sldId="263"/>
            <ac:spMk id="25" creationId="{DF5F0474-3CE3-11FD-FEE7-D22FE1E95661}"/>
          </ac:spMkLst>
        </pc:spChg>
        <pc:picChg chg="add mod">
          <ac:chgData name="sam yu" userId="491d0663b568efce" providerId="LiveId" clId="{DB407D41-F111-437C-A7F4-E320D8B926C6}" dt="2026-04-17T02:14:11.489" v="2509" actId="1076"/>
          <ac:picMkLst>
            <pc:docMk/>
            <pc:sldMk cId="627572725" sldId="263"/>
            <ac:picMk id="3" creationId="{F722C2A0-238A-BC16-98A0-7A16699BCD2B}"/>
          </ac:picMkLst>
        </pc:picChg>
        <pc:picChg chg="del mod">
          <ac:chgData name="sam yu" userId="491d0663b568efce" providerId="LiveId" clId="{DB407D41-F111-437C-A7F4-E320D8B926C6}" dt="2026-04-17T01:40:21.386" v="2327" actId="478"/>
          <ac:picMkLst>
            <pc:docMk/>
            <pc:sldMk cId="627572725" sldId="263"/>
            <ac:picMk id="13" creationId="{DB7682CB-B9E0-8BA0-9DC1-413F04EFF48A}"/>
          </ac:picMkLst>
        </pc:picChg>
      </pc:sldChg>
      <pc:sldChg chg="addSp delSp modSp new mod setBg">
        <pc:chgData name="sam yu" userId="491d0663b568efce" providerId="LiveId" clId="{DB407D41-F111-437C-A7F4-E320D8B926C6}" dt="2026-04-17T04:11:32.085" v="5411" actId="20577"/>
        <pc:sldMkLst>
          <pc:docMk/>
          <pc:sldMk cId="240755274" sldId="264"/>
        </pc:sldMkLst>
        <pc:spChg chg="del">
          <ac:chgData name="sam yu" userId="491d0663b568efce" providerId="LiveId" clId="{DB407D41-F111-437C-A7F4-E320D8B926C6}" dt="2026-04-17T01:39:11.532" v="2320" actId="478"/>
          <ac:spMkLst>
            <pc:docMk/>
            <pc:sldMk cId="240755274" sldId="264"/>
            <ac:spMk id="2" creationId="{AA9A4174-4A90-C969-85CB-62B88B14FC9B}"/>
          </ac:spMkLst>
        </pc:spChg>
        <pc:spChg chg="del">
          <ac:chgData name="sam yu" userId="491d0663b568efce" providerId="LiveId" clId="{DB407D41-F111-437C-A7F4-E320D8B926C6}" dt="2026-04-17T01:39:11.532" v="2320" actId="478"/>
          <ac:spMkLst>
            <pc:docMk/>
            <pc:sldMk cId="240755274" sldId="264"/>
            <ac:spMk id="3" creationId="{E25B66DA-63C3-B4D4-C5A4-F8CE99A015E0}"/>
          </ac:spMkLst>
        </pc:spChg>
        <pc:spChg chg="add mod">
          <ac:chgData name="sam yu" userId="491d0663b568efce" providerId="LiveId" clId="{DB407D41-F111-437C-A7F4-E320D8B926C6}" dt="2026-04-17T02:17:55.723" v="2548" actId="26606"/>
          <ac:spMkLst>
            <pc:docMk/>
            <pc:sldMk cId="240755274" sldId="264"/>
            <ac:spMk id="4" creationId="{89DBCC4E-793E-64BA-4C6D-4346EE749BD1}"/>
          </ac:spMkLst>
        </pc:spChg>
        <pc:spChg chg="add mod">
          <ac:chgData name="sam yu" userId="491d0663b568efce" providerId="LiveId" clId="{DB407D41-F111-437C-A7F4-E320D8B926C6}" dt="2026-04-17T02:19:28.922" v="2673" actId="14100"/>
          <ac:spMkLst>
            <pc:docMk/>
            <pc:sldMk cId="240755274" sldId="264"/>
            <ac:spMk id="7" creationId="{0F739F95-2537-3340-B5F7-DC6BB71D9759}"/>
          </ac:spMkLst>
        </pc:spChg>
        <pc:spChg chg="add mod">
          <ac:chgData name="sam yu" userId="491d0663b568efce" providerId="LiveId" clId="{DB407D41-F111-437C-A7F4-E320D8B926C6}" dt="2026-04-17T04:11:32.085" v="5411" actId="20577"/>
          <ac:spMkLst>
            <pc:docMk/>
            <pc:sldMk cId="240755274" sldId="264"/>
            <ac:spMk id="8" creationId="{74F25F69-316E-019B-D4E9-7153A5E76B83}"/>
          </ac:spMkLst>
        </pc:spChg>
        <pc:spChg chg="add del">
          <ac:chgData name="sam yu" userId="491d0663b568efce" providerId="LiveId" clId="{DB407D41-F111-437C-A7F4-E320D8B926C6}" dt="2026-04-17T02:17:55.723" v="2548" actId="26606"/>
          <ac:spMkLst>
            <pc:docMk/>
            <pc:sldMk cId="240755274" sldId="264"/>
            <ac:spMk id="11" creationId="{A4AC5506-6312-4701-8D3C-40187889A947}"/>
          </ac:spMkLst>
        </pc:spChg>
        <pc:picChg chg="add mod">
          <ac:chgData name="sam yu" userId="491d0663b568efce" providerId="LiveId" clId="{DB407D41-F111-437C-A7F4-E320D8B926C6}" dt="2026-04-17T02:17:55.723" v="2548" actId="26606"/>
          <ac:picMkLst>
            <pc:docMk/>
            <pc:sldMk cId="240755274" sldId="264"/>
            <ac:picMk id="6" creationId="{B435EED2-7033-D84F-EB0C-A68D286215D4}"/>
          </ac:picMkLst>
        </pc:picChg>
      </pc:sldChg>
      <pc:sldChg chg="addSp delSp modSp add del mod modNotesTx">
        <pc:chgData name="sam yu" userId="491d0663b568efce" providerId="LiveId" clId="{DB407D41-F111-437C-A7F4-E320D8B926C6}" dt="2026-04-17T01:39:05.077" v="2314" actId="47"/>
        <pc:sldMkLst>
          <pc:docMk/>
          <pc:sldMk cId="3422019159" sldId="264"/>
        </pc:sldMkLst>
      </pc:sldChg>
      <pc:sldChg chg="new del">
        <pc:chgData name="sam yu" userId="491d0663b568efce" providerId="LiveId" clId="{DB407D41-F111-437C-A7F4-E320D8B926C6}" dt="2026-04-17T01:39:09.344" v="2318" actId="47"/>
        <pc:sldMkLst>
          <pc:docMk/>
          <pc:sldMk cId="1365290310" sldId="265"/>
        </pc:sldMkLst>
      </pc:sldChg>
      <pc:sldChg chg="addSp delSp modSp add mod ord">
        <pc:chgData name="sam yu" userId="491d0663b568efce" providerId="LiveId" clId="{DB407D41-F111-437C-A7F4-E320D8B926C6}" dt="2026-04-17T04:29:34.495" v="5954" actId="1076"/>
        <pc:sldMkLst>
          <pc:docMk/>
          <pc:sldMk cId="4050320627" sldId="265"/>
        </pc:sldMkLst>
        <pc:spChg chg="add mod">
          <ac:chgData name="sam yu" userId="491d0663b568efce" providerId="LiveId" clId="{DB407D41-F111-437C-A7F4-E320D8B926C6}" dt="2026-04-17T04:29:33.463" v="5953" actId="1076"/>
          <ac:spMkLst>
            <pc:docMk/>
            <pc:sldMk cId="4050320627" sldId="265"/>
            <ac:spMk id="4" creationId="{21BF757B-A97A-7B3F-3D11-2991CA2392D2}"/>
          </ac:spMkLst>
        </pc:spChg>
        <pc:spChg chg="add del mod">
          <ac:chgData name="sam yu" userId="491d0663b568efce" providerId="LiveId" clId="{DB407D41-F111-437C-A7F4-E320D8B926C6}" dt="2026-04-17T04:25:24.516" v="5870" actId="478"/>
          <ac:spMkLst>
            <pc:docMk/>
            <pc:sldMk cId="4050320627" sldId="265"/>
            <ac:spMk id="9" creationId="{240A1893-913E-0355-E0D6-3A064719D196}"/>
          </ac:spMkLst>
        </pc:spChg>
        <pc:spChg chg="add mod">
          <ac:chgData name="sam yu" userId="491d0663b568efce" providerId="LiveId" clId="{DB407D41-F111-437C-A7F4-E320D8B926C6}" dt="2026-04-17T04:29:34.495" v="5954" actId="1076"/>
          <ac:spMkLst>
            <pc:docMk/>
            <pc:sldMk cId="4050320627" sldId="265"/>
            <ac:spMk id="10" creationId="{48DEFAF7-5624-B305-38C4-482D8A4F6FFA}"/>
          </ac:spMkLst>
        </pc:spChg>
        <pc:picChg chg="add mod">
          <ac:chgData name="sam yu" userId="491d0663b568efce" providerId="LiveId" clId="{DB407D41-F111-437C-A7F4-E320D8B926C6}" dt="2026-04-17T04:29:29.582" v="5951" actId="1076"/>
          <ac:picMkLst>
            <pc:docMk/>
            <pc:sldMk cId="4050320627" sldId="265"/>
            <ac:picMk id="3" creationId="{BAEC2DA6-027C-CA90-B1FA-EDF2812BD1A8}"/>
          </ac:picMkLst>
        </pc:picChg>
        <pc:picChg chg="add del mod">
          <ac:chgData name="sam yu" userId="491d0663b568efce" providerId="LiveId" clId="{DB407D41-F111-437C-A7F4-E320D8B926C6}" dt="2026-04-17T02:23:10.318" v="2770" actId="478"/>
          <ac:picMkLst>
            <pc:docMk/>
            <pc:sldMk cId="4050320627" sldId="265"/>
            <ac:picMk id="6" creationId="{CE4AADCF-4B20-F600-6AFD-B6955D1D033C}"/>
          </ac:picMkLst>
        </pc:picChg>
        <pc:picChg chg="add del mod">
          <ac:chgData name="sam yu" userId="491d0663b568efce" providerId="LiveId" clId="{DB407D41-F111-437C-A7F4-E320D8B926C6}" dt="2026-04-17T04:25:24.516" v="5870" actId="478"/>
          <ac:picMkLst>
            <pc:docMk/>
            <pc:sldMk cId="4050320627" sldId="265"/>
            <ac:picMk id="8" creationId="{954DE55F-3782-BFD3-B8A0-10EA97666047}"/>
          </ac:picMkLst>
        </pc:picChg>
      </pc:sldChg>
      <pc:sldChg chg="addSp delSp modSp new del mod">
        <pc:chgData name="sam yu" userId="491d0663b568efce" providerId="LiveId" clId="{DB407D41-F111-437C-A7F4-E320D8B926C6}" dt="2026-04-17T01:39:05.077" v="2314" actId="47"/>
        <pc:sldMkLst>
          <pc:docMk/>
          <pc:sldMk cId="4263162703" sldId="265"/>
        </pc:sldMkLst>
      </pc:sldChg>
      <pc:sldChg chg="new del">
        <pc:chgData name="sam yu" userId="491d0663b568efce" providerId="LiveId" clId="{DB407D41-F111-437C-A7F4-E320D8B926C6}" dt="2026-04-17T01:39:10.041" v="2319" actId="47"/>
        <pc:sldMkLst>
          <pc:docMk/>
          <pc:sldMk cId="1403097430" sldId="266"/>
        </pc:sldMkLst>
      </pc:sldChg>
      <pc:sldChg chg="addSp modSp add mod ord">
        <pc:chgData name="sam yu" userId="491d0663b568efce" providerId="LiveId" clId="{DB407D41-F111-437C-A7F4-E320D8B926C6}" dt="2026-04-17T04:25:05.053" v="5868"/>
        <pc:sldMkLst>
          <pc:docMk/>
          <pc:sldMk cId="1975537845" sldId="266"/>
        </pc:sldMkLst>
        <pc:spChg chg="add mod">
          <ac:chgData name="sam yu" userId="491d0663b568efce" providerId="LiveId" clId="{DB407D41-F111-437C-A7F4-E320D8B926C6}" dt="2026-04-17T02:26:08.219" v="2910" actId="14100"/>
          <ac:spMkLst>
            <pc:docMk/>
            <pc:sldMk cId="1975537845" sldId="266"/>
            <ac:spMk id="4" creationId="{601B9DCD-13AA-8733-97FE-30DBEEB6AB6E}"/>
          </ac:spMkLst>
        </pc:spChg>
        <pc:spChg chg="add mod">
          <ac:chgData name="sam yu" userId="491d0663b568efce" providerId="LiveId" clId="{DB407D41-F111-437C-A7F4-E320D8B926C6}" dt="2026-04-17T02:26:56.879" v="3016" actId="20577"/>
          <ac:spMkLst>
            <pc:docMk/>
            <pc:sldMk cId="1975537845" sldId="266"/>
            <ac:spMk id="5" creationId="{9724E21C-8CA6-098A-5D79-3E3CB0B08C9F}"/>
          </ac:spMkLst>
        </pc:spChg>
        <pc:picChg chg="add mod">
          <ac:chgData name="sam yu" userId="491d0663b568efce" providerId="LiveId" clId="{DB407D41-F111-437C-A7F4-E320D8B926C6}" dt="2026-04-17T02:25:57.764" v="2906" actId="1076"/>
          <ac:picMkLst>
            <pc:docMk/>
            <pc:sldMk cId="1975537845" sldId="266"/>
            <ac:picMk id="3" creationId="{B6C6BB06-06E6-2767-EA72-78D9B252BA1C}"/>
          </ac:picMkLst>
        </pc:picChg>
      </pc:sldChg>
      <pc:sldChg chg="addSp delSp modSp new del mod modNotesTx">
        <pc:chgData name="sam yu" userId="491d0663b568efce" providerId="LiveId" clId="{DB407D41-F111-437C-A7F4-E320D8B926C6}" dt="2026-04-17T01:39:05.077" v="2314" actId="47"/>
        <pc:sldMkLst>
          <pc:docMk/>
          <pc:sldMk cId="3894123906" sldId="266"/>
        </pc:sldMkLst>
      </pc:sldChg>
      <pc:sldChg chg="addSp delSp modSp add mod ord">
        <pc:chgData name="sam yu" userId="491d0663b568efce" providerId="LiveId" clId="{DB407D41-F111-437C-A7F4-E320D8B926C6}" dt="2026-04-17T04:21:11.177" v="5775" actId="14100"/>
        <pc:sldMkLst>
          <pc:docMk/>
          <pc:sldMk cId="3172413403" sldId="267"/>
        </pc:sldMkLst>
        <pc:spChg chg="add mod">
          <ac:chgData name="sam yu" userId="491d0663b568efce" providerId="LiveId" clId="{DB407D41-F111-437C-A7F4-E320D8B926C6}" dt="2026-04-17T02:33:49.853" v="3044" actId="1076"/>
          <ac:spMkLst>
            <pc:docMk/>
            <pc:sldMk cId="3172413403" sldId="267"/>
            <ac:spMk id="7" creationId="{AFFD017D-F0EE-2D83-BDBF-D7419F7853C4}"/>
          </ac:spMkLst>
        </pc:spChg>
        <pc:spChg chg="add mod">
          <ac:chgData name="sam yu" userId="491d0663b568efce" providerId="LiveId" clId="{DB407D41-F111-437C-A7F4-E320D8B926C6}" dt="2026-04-17T02:33:31.059" v="3037" actId="14100"/>
          <ac:spMkLst>
            <pc:docMk/>
            <pc:sldMk cId="3172413403" sldId="267"/>
            <ac:spMk id="8" creationId="{86AF3B0A-6D4C-24A9-2A64-63AA5F25197A}"/>
          </ac:spMkLst>
        </pc:spChg>
        <pc:spChg chg="add mod">
          <ac:chgData name="sam yu" userId="491d0663b568efce" providerId="LiveId" clId="{DB407D41-F111-437C-A7F4-E320D8B926C6}" dt="2026-04-17T04:21:11.177" v="5775" actId="14100"/>
          <ac:spMkLst>
            <pc:docMk/>
            <pc:sldMk cId="3172413403" sldId="267"/>
            <ac:spMk id="9" creationId="{F75D2D0A-77DA-F3F7-C99D-93FF28A06CF5}"/>
          </ac:spMkLst>
        </pc:spChg>
        <pc:picChg chg="add mod">
          <ac:chgData name="sam yu" userId="491d0663b568efce" providerId="LiveId" clId="{DB407D41-F111-437C-A7F4-E320D8B926C6}" dt="2026-04-17T02:33:47.907" v="3043" actId="1076"/>
          <ac:picMkLst>
            <pc:docMk/>
            <pc:sldMk cId="3172413403" sldId="267"/>
            <ac:picMk id="3" creationId="{A0945685-B1C4-D1CE-9E21-4902123FAF7F}"/>
          </ac:picMkLst>
        </pc:picChg>
        <pc:picChg chg="add del">
          <ac:chgData name="sam yu" userId="491d0663b568efce" providerId="LiveId" clId="{DB407D41-F111-437C-A7F4-E320D8B926C6}" dt="2026-04-17T02:31:42.363" v="3019" actId="22"/>
          <ac:picMkLst>
            <pc:docMk/>
            <pc:sldMk cId="3172413403" sldId="267"/>
            <ac:picMk id="5" creationId="{9A6876A8-AC08-6824-76B3-6762DF51C453}"/>
          </ac:picMkLst>
        </pc:picChg>
        <pc:picChg chg="add mod">
          <ac:chgData name="sam yu" userId="491d0663b568efce" providerId="LiveId" clId="{DB407D41-F111-437C-A7F4-E320D8B926C6}" dt="2026-04-17T02:33:41.211" v="3041" actId="1076"/>
          <ac:picMkLst>
            <pc:docMk/>
            <pc:sldMk cId="3172413403" sldId="267"/>
            <ac:picMk id="6" creationId="{1D9E7B71-B96B-88B0-E80F-4F2517F22BB5}"/>
          </ac:picMkLst>
        </pc:picChg>
      </pc:sldChg>
      <pc:sldChg chg="addSp delSp modSp new del mod">
        <pc:chgData name="sam yu" userId="491d0663b568efce" providerId="LiveId" clId="{DB407D41-F111-437C-A7F4-E320D8B926C6}" dt="2026-04-17T01:39:05.077" v="2314" actId="47"/>
        <pc:sldMkLst>
          <pc:docMk/>
          <pc:sldMk cId="4284980530" sldId="267"/>
        </pc:sldMkLst>
      </pc:sldChg>
      <pc:sldChg chg="addSp delSp modSp add del mod">
        <pc:chgData name="sam yu" userId="491d0663b568efce" providerId="LiveId" clId="{DB407D41-F111-437C-A7F4-E320D8B926C6}" dt="2026-04-17T04:19:34.034" v="5724" actId="14100"/>
        <pc:sldMkLst>
          <pc:docMk/>
          <pc:sldMk cId="1574133104" sldId="268"/>
        </pc:sldMkLst>
        <pc:spChg chg="add del mod">
          <ac:chgData name="sam yu" userId="491d0663b568efce" providerId="LiveId" clId="{DB407D41-F111-437C-A7F4-E320D8B926C6}" dt="2026-04-17T03:28:13.556" v="3947" actId="478"/>
          <ac:spMkLst>
            <pc:docMk/>
            <pc:sldMk cId="1574133104" sldId="268"/>
            <ac:spMk id="10" creationId="{9AE15190-374D-F344-D606-E562B589E3B3}"/>
          </ac:spMkLst>
        </pc:spChg>
        <pc:spChg chg="add del mod">
          <ac:chgData name="sam yu" userId="491d0663b568efce" providerId="LiveId" clId="{DB407D41-F111-437C-A7F4-E320D8B926C6}" dt="2026-04-17T03:28:06.726" v="3946" actId="478"/>
          <ac:spMkLst>
            <pc:docMk/>
            <pc:sldMk cId="1574133104" sldId="268"/>
            <ac:spMk id="11" creationId="{9822A441-C736-08C1-BEDB-3BEF4B7B5C41}"/>
          </ac:spMkLst>
        </pc:spChg>
        <pc:spChg chg="add del mod">
          <ac:chgData name="sam yu" userId="491d0663b568efce" providerId="LiveId" clId="{DB407D41-F111-437C-A7F4-E320D8B926C6}" dt="2026-04-17T02:44:18.145" v="3119" actId="478"/>
          <ac:spMkLst>
            <pc:docMk/>
            <pc:sldMk cId="1574133104" sldId="268"/>
            <ac:spMk id="12" creationId="{B3AF38EC-7AB5-1379-8579-51E2D2CE67F4}"/>
          </ac:spMkLst>
        </pc:spChg>
        <pc:spChg chg="add del mod">
          <ac:chgData name="sam yu" userId="491d0663b568efce" providerId="LiveId" clId="{DB407D41-F111-437C-A7F4-E320D8B926C6}" dt="2026-04-17T02:46:33.959" v="3373" actId="478"/>
          <ac:spMkLst>
            <pc:docMk/>
            <pc:sldMk cId="1574133104" sldId="268"/>
            <ac:spMk id="13" creationId="{F3D291F3-8019-EC21-5D30-96E36037F523}"/>
          </ac:spMkLst>
        </pc:spChg>
        <pc:spChg chg="add del mod">
          <ac:chgData name="sam yu" userId="491d0663b568efce" providerId="LiveId" clId="{DB407D41-F111-437C-A7F4-E320D8B926C6}" dt="2026-04-17T04:14:52.780" v="5477" actId="478"/>
          <ac:spMkLst>
            <pc:docMk/>
            <pc:sldMk cId="1574133104" sldId="268"/>
            <ac:spMk id="14" creationId="{53BEAE50-BB38-D154-1BEF-8430ABFAD426}"/>
          </ac:spMkLst>
        </pc:spChg>
        <pc:spChg chg="add mod">
          <ac:chgData name="sam yu" userId="491d0663b568efce" providerId="LiveId" clId="{DB407D41-F111-437C-A7F4-E320D8B926C6}" dt="2026-04-17T02:57:21.170" v="3383" actId="571"/>
          <ac:spMkLst>
            <pc:docMk/>
            <pc:sldMk cId="1574133104" sldId="268"/>
            <ac:spMk id="16" creationId="{333DE731-F319-9BA3-3CFA-896D1EF2A953}"/>
          </ac:spMkLst>
        </pc:spChg>
        <pc:spChg chg="add del mod">
          <ac:chgData name="sam yu" userId="491d0663b568efce" providerId="LiveId" clId="{DB407D41-F111-437C-A7F4-E320D8B926C6}" dt="2026-04-17T04:14:52.780" v="5477" actId="478"/>
          <ac:spMkLst>
            <pc:docMk/>
            <pc:sldMk cId="1574133104" sldId="268"/>
            <ac:spMk id="17" creationId="{01F41766-B5A7-2525-E6A9-08C20AC0B7CB}"/>
          </ac:spMkLst>
        </pc:spChg>
        <pc:spChg chg="add mod">
          <ac:chgData name="sam yu" userId="491d0663b568efce" providerId="LiveId" clId="{DB407D41-F111-437C-A7F4-E320D8B926C6}" dt="2026-04-17T04:18:20" v="5682" actId="1076"/>
          <ac:spMkLst>
            <pc:docMk/>
            <pc:sldMk cId="1574133104" sldId="268"/>
            <ac:spMk id="28" creationId="{4CDA3CEB-BBFA-C4AE-9D95-7F8EAE6905D7}"/>
          </ac:spMkLst>
        </pc:spChg>
        <pc:spChg chg="add mod">
          <ac:chgData name="sam yu" userId="491d0663b568efce" providerId="LiveId" clId="{DB407D41-F111-437C-A7F4-E320D8B926C6}" dt="2026-04-17T04:19:04.040" v="5712" actId="207"/>
          <ac:spMkLst>
            <pc:docMk/>
            <pc:sldMk cId="1574133104" sldId="268"/>
            <ac:spMk id="29" creationId="{55F3CD0B-B43B-67DD-A22A-947B26A9A569}"/>
          </ac:spMkLst>
        </pc:spChg>
        <pc:spChg chg="add mod">
          <ac:chgData name="sam yu" userId="491d0663b568efce" providerId="LiveId" clId="{DB407D41-F111-437C-A7F4-E320D8B926C6}" dt="2026-04-17T04:19:31.277" v="5722" actId="1076"/>
          <ac:spMkLst>
            <pc:docMk/>
            <pc:sldMk cId="1574133104" sldId="268"/>
            <ac:spMk id="30" creationId="{CF33820F-92D0-BC42-FA53-599221D92FFC}"/>
          </ac:spMkLst>
        </pc:spChg>
        <pc:spChg chg="add mod">
          <ac:chgData name="sam yu" userId="491d0663b568efce" providerId="LiveId" clId="{DB407D41-F111-437C-A7F4-E320D8B926C6}" dt="2026-04-17T04:19:34.034" v="5724" actId="14100"/>
          <ac:spMkLst>
            <pc:docMk/>
            <pc:sldMk cId="1574133104" sldId="268"/>
            <ac:spMk id="31" creationId="{16D06AF6-5ED7-8769-25B6-4F10A2461095}"/>
          </ac:spMkLst>
        </pc:spChg>
        <pc:picChg chg="add del">
          <ac:chgData name="sam yu" userId="491d0663b568efce" providerId="LiveId" clId="{DB407D41-F111-437C-A7F4-E320D8B926C6}" dt="2026-04-17T02:33:44.196" v="3042" actId="478"/>
          <ac:picMkLst>
            <pc:docMk/>
            <pc:sldMk cId="1574133104" sldId="268"/>
            <ac:picMk id="3" creationId="{2A7DACEF-8A95-E33E-F85B-D89ECB073E2F}"/>
          </ac:picMkLst>
        </pc:picChg>
        <pc:picChg chg="add del mod ord">
          <ac:chgData name="sam yu" userId="491d0663b568efce" providerId="LiveId" clId="{DB407D41-F111-437C-A7F4-E320D8B926C6}" dt="2026-04-17T04:14:52.780" v="5477" actId="478"/>
          <ac:picMkLst>
            <pc:docMk/>
            <pc:sldMk cId="1574133104" sldId="268"/>
            <ac:picMk id="5" creationId="{48D8F91E-AB5A-BCA3-9F6C-CC5C6CFD470E}"/>
          </ac:picMkLst>
        </pc:picChg>
        <pc:picChg chg="add del mod">
          <ac:chgData name="sam yu" userId="491d0663b568efce" providerId="LiveId" clId="{DB407D41-F111-437C-A7F4-E320D8B926C6}" dt="2026-04-17T02:38:57.593" v="3054" actId="478"/>
          <ac:picMkLst>
            <pc:docMk/>
            <pc:sldMk cId="1574133104" sldId="268"/>
            <ac:picMk id="7" creationId="{889B4460-38E4-3E9C-9EEA-F0CB45A71E1C}"/>
          </ac:picMkLst>
        </pc:picChg>
        <pc:picChg chg="add del mod">
          <ac:chgData name="sam yu" userId="491d0663b568efce" providerId="LiveId" clId="{DB407D41-F111-437C-A7F4-E320D8B926C6}" dt="2026-04-17T04:14:52.780" v="5477" actId="478"/>
          <ac:picMkLst>
            <pc:docMk/>
            <pc:sldMk cId="1574133104" sldId="268"/>
            <ac:picMk id="9" creationId="{A59403AF-AF87-ED7C-D1B8-402A1E5B6204}"/>
          </ac:picMkLst>
        </pc:picChg>
        <pc:picChg chg="add mod">
          <ac:chgData name="sam yu" userId="491d0663b568efce" providerId="LiveId" clId="{DB407D41-F111-437C-A7F4-E320D8B926C6}" dt="2026-04-17T02:57:21.170" v="3383" actId="571"/>
          <ac:picMkLst>
            <pc:docMk/>
            <pc:sldMk cId="1574133104" sldId="268"/>
            <ac:picMk id="15" creationId="{B90435AD-D8B1-6502-B53A-31E4F4D214A7}"/>
          </ac:picMkLst>
        </pc:picChg>
        <pc:picChg chg="add del">
          <ac:chgData name="sam yu" userId="491d0663b568efce" providerId="LiveId" clId="{DB407D41-F111-437C-A7F4-E320D8B926C6}" dt="2026-04-17T04:15:33.214" v="5479" actId="478"/>
          <ac:picMkLst>
            <pc:docMk/>
            <pc:sldMk cId="1574133104" sldId="268"/>
            <ac:picMk id="19" creationId="{B53D5071-90E8-0F8D-2F22-05621D16CAC6}"/>
          </ac:picMkLst>
        </pc:picChg>
        <pc:picChg chg="add mod">
          <ac:chgData name="sam yu" userId="491d0663b568efce" providerId="LiveId" clId="{DB407D41-F111-437C-A7F4-E320D8B926C6}" dt="2026-04-17T04:19:27.847" v="5720" actId="1076"/>
          <ac:picMkLst>
            <pc:docMk/>
            <pc:sldMk cId="1574133104" sldId="268"/>
            <ac:picMk id="21" creationId="{34C6A02A-7C3C-6EF9-74BD-9147F80ABB38}"/>
          </ac:picMkLst>
        </pc:picChg>
        <pc:picChg chg="add del mod">
          <ac:chgData name="sam yu" userId="491d0663b568efce" providerId="LiveId" clId="{DB407D41-F111-437C-A7F4-E320D8B926C6}" dt="2026-04-17T04:15:49.470" v="5485" actId="478"/>
          <ac:picMkLst>
            <pc:docMk/>
            <pc:sldMk cId="1574133104" sldId="268"/>
            <ac:picMk id="23" creationId="{49CF3D61-3839-22B2-9F98-6E9DCA0EB805}"/>
          </ac:picMkLst>
        </pc:picChg>
        <pc:picChg chg="add mod">
          <ac:chgData name="sam yu" userId="491d0663b568efce" providerId="LiveId" clId="{DB407D41-F111-437C-A7F4-E320D8B926C6}" dt="2026-04-17T04:19:29.286" v="5721" actId="1076"/>
          <ac:picMkLst>
            <pc:docMk/>
            <pc:sldMk cId="1574133104" sldId="268"/>
            <ac:picMk id="25" creationId="{D24300C8-8F94-5B85-2982-77170CE94733}"/>
          </ac:picMkLst>
        </pc:picChg>
        <pc:picChg chg="add mod">
          <ac:chgData name="sam yu" userId="491d0663b568efce" providerId="LiveId" clId="{DB407D41-F111-437C-A7F4-E320D8B926C6}" dt="2026-04-17T04:17:18.888" v="5500" actId="208"/>
          <ac:picMkLst>
            <pc:docMk/>
            <pc:sldMk cId="1574133104" sldId="268"/>
            <ac:picMk id="27" creationId="{5A7985AC-81C9-E51C-267C-43148D982E56}"/>
          </ac:picMkLst>
        </pc:picChg>
      </pc:sldChg>
      <pc:sldChg chg="addSp delSp add del mod">
        <pc:chgData name="sam yu" userId="491d0663b568efce" providerId="LiveId" clId="{DB407D41-F111-437C-A7F4-E320D8B926C6}" dt="2026-04-17T02:52:22.438" v="3377" actId="47"/>
        <pc:sldMkLst>
          <pc:docMk/>
          <pc:sldMk cId="2287279726" sldId="269"/>
        </pc:sldMkLst>
        <pc:picChg chg="add del">
          <ac:chgData name="sam yu" userId="491d0663b568efce" providerId="LiveId" clId="{DB407D41-F111-437C-A7F4-E320D8B926C6}" dt="2026-04-17T02:52:20.443" v="3376" actId="478"/>
          <ac:picMkLst>
            <pc:docMk/>
            <pc:sldMk cId="2287279726" sldId="269"/>
            <ac:picMk id="3" creationId="{FC38794F-8489-00DF-48D8-36E409EE213F}"/>
          </ac:picMkLst>
        </pc:picChg>
      </pc:sldChg>
      <pc:sldChg chg="addSp modSp new del mod">
        <pc:chgData name="sam yu" userId="491d0663b568efce" providerId="LiveId" clId="{DB407D41-F111-437C-A7F4-E320D8B926C6}" dt="2026-04-17T01:39:05.077" v="2314" actId="47"/>
        <pc:sldMkLst>
          <pc:docMk/>
          <pc:sldMk cId="776267614" sldId="270"/>
        </pc:sldMkLst>
      </pc:sldChg>
      <pc:sldChg chg="addSp delSp modSp add mod ord">
        <pc:chgData name="sam yu" userId="491d0663b568efce" providerId="LiveId" clId="{DB407D41-F111-437C-A7F4-E320D8B926C6}" dt="2026-04-17T03:55:18.973" v="4618"/>
        <pc:sldMkLst>
          <pc:docMk/>
          <pc:sldMk cId="3267414540" sldId="270"/>
        </pc:sldMkLst>
        <pc:spChg chg="add del mod">
          <ac:chgData name="sam yu" userId="491d0663b568efce" providerId="LiveId" clId="{DB407D41-F111-437C-A7F4-E320D8B926C6}" dt="2026-04-17T02:57:10.013" v="3379" actId="478"/>
          <ac:spMkLst>
            <pc:docMk/>
            <pc:sldMk cId="3267414540" sldId="270"/>
            <ac:spMk id="3" creationId="{A478D422-AD1F-1FC0-78AA-260CEE52C3AF}"/>
          </ac:spMkLst>
        </pc:spChg>
        <pc:spChg chg="add mod">
          <ac:chgData name="sam yu" userId="491d0663b568efce" providerId="LiveId" clId="{DB407D41-F111-437C-A7F4-E320D8B926C6}" dt="2026-04-17T02:57:34.155" v="3386" actId="14100"/>
          <ac:spMkLst>
            <pc:docMk/>
            <pc:sldMk cId="3267414540" sldId="270"/>
            <ac:spMk id="6" creationId="{027C491E-9BCD-D108-2B60-1FFA3A93A8B5}"/>
          </ac:spMkLst>
        </pc:spChg>
        <pc:spChg chg="add mod">
          <ac:chgData name="sam yu" userId="491d0663b568efce" providerId="LiveId" clId="{DB407D41-F111-437C-A7F4-E320D8B926C6}" dt="2026-04-17T02:57:43.682" v="3410" actId="1076"/>
          <ac:spMkLst>
            <pc:docMk/>
            <pc:sldMk cId="3267414540" sldId="270"/>
            <ac:spMk id="7" creationId="{F88612A9-455A-DA10-C1DE-67E9468DE3AA}"/>
          </ac:spMkLst>
        </pc:spChg>
        <pc:picChg chg="add mod">
          <ac:chgData name="sam yu" userId="491d0663b568efce" providerId="LiveId" clId="{DB407D41-F111-437C-A7F4-E320D8B926C6}" dt="2026-04-17T02:57:15.181" v="3381" actId="14100"/>
          <ac:picMkLst>
            <pc:docMk/>
            <pc:sldMk cId="3267414540" sldId="270"/>
            <ac:picMk id="5" creationId="{8852D85C-AE7E-8578-141B-1A36434D571D}"/>
          </ac:picMkLst>
        </pc:picChg>
      </pc:sldChg>
      <pc:sldChg chg="addSp delSp modSp new mod">
        <pc:chgData name="sam yu" userId="491d0663b568efce" providerId="LiveId" clId="{DB407D41-F111-437C-A7F4-E320D8B926C6}" dt="2026-04-17T04:03:35.627" v="5086" actId="20577"/>
        <pc:sldMkLst>
          <pc:docMk/>
          <pc:sldMk cId="4189594553" sldId="271"/>
        </pc:sldMkLst>
        <pc:spChg chg="del">
          <ac:chgData name="sam yu" userId="491d0663b568efce" providerId="LiveId" clId="{DB407D41-F111-437C-A7F4-E320D8B926C6}" dt="2026-04-17T02:58:59.266" v="3412" actId="478"/>
          <ac:spMkLst>
            <pc:docMk/>
            <pc:sldMk cId="4189594553" sldId="271"/>
            <ac:spMk id="2" creationId="{F1746773-1DD1-028F-DE93-8AA5D6D3EDFE}"/>
          </ac:spMkLst>
        </pc:spChg>
        <pc:spChg chg="del">
          <ac:chgData name="sam yu" userId="491d0663b568efce" providerId="LiveId" clId="{DB407D41-F111-437C-A7F4-E320D8B926C6}" dt="2026-04-17T02:58:59.266" v="3412" actId="478"/>
          <ac:spMkLst>
            <pc:docMk/>
            <pc:sldMk cId="4189594553" sldId="271"/>
            <ac:spMk id="3" creationId="{8F3993E1-F991-65B8-259C-3819BA7AEBBD}"/>
          </ac:spMkLst>
        </pc:spChg>
        <pc:spChg chg="add mod">
          <ac:chgData name="sam yu" userId="491d0663b568efce" providerId="LiveId" clId="{DB407D41-F111-437C-A7F4-E320D8B926C6}" dt="2026-04-17T04:03:35.627" v="5086" actId="20577"/>
          <ac:spMkLst>
            <pc:docMk/>
            <pc:sldMk cId="4189594553" sldId="271"/>
            <ac:spMk id="8" creationId="{BD9CB1F7-3ECB-2E1F-E975-4F8165AC1184}"/>
          </ac:spMkLst>
        </pc:spChg>
        <pc:spChg chg="add mod">
          <ac:chgData name="sam yu" userId="491d0663b568efce" providerId="LiveId" clId="{DB407D41-F111-437C-A7F4-E320D8B926C6}" dt="2026-04-17T03:20:02.959" v="3838" actId="14100"/>
          <ac:spMkLst>
            <pc:docMk/>
            <pc:sldMk cId="4189594553" sldId="271"/>
            <ac:spMk id="11" creationId="{DB30E1C0-4EE3-347F-FBCC-A6A12BEC9628}"/>
          </ac:spMkLst>
        </pc:spChg>
        <pc:picChg chg="add del mod">
          <ac:chgData name="sam yu" userId="491d0663b568efce" providerId="LiveId" clId="{DB407D41-F111-437C-A7F4-E320D8B926C6}" dt="2026-04-17T03:07:05.852" v="3415" actId="478"/>
          <ac:picMkLst>
            <pc:docMk/>
            <pc:sldMk cId="4189594553" sldId="271"/>
            <ac:picMk id="5" creationId="{71323A56-D896-3527-99AE-50E75D7E541A}"/>
          </ac:picMkLst>
        </pc:picChg>
        <pc:picChg chg="add mod">
          <ac:chgData name="sam yu" userId="491d0663b568efce" providerId="LiveId" clId="{DB407D41-F111-437C-A7F4-E320D8B926C6}" dt="2026-04-17T03:09:57.354" v="3499" actId="1076"/>
          <ac:picMkLst>
            <pc:docMk/>
            <pc:sldMk cId="4189594553" sldId="271"/>
            <ac:picMk id="7" creationId="{42298289-19BE-3D5F-0D3A-5B44924109FE}"/>
          </ac:picMkLst>
        </pc:picChg>
        <pc:picChg chg="add mod">
          <ac:chgData name="sam yu" userId="491d0663b568efce" providerId="LiveId" clId="{DB407D41-F111-437C-A7F4-E320D8B926C6}" dt="2026-04-17T03:09:49.809" v="3496" actId="1076"/>
          <ac:picMkLst>
            <pc:docMk/>
            <pc:sldMk cId="4189594553" sldId="271"/>
            <ac:picMk id="10" creationId="{6AEAE53A-2983-52E9-0F1E-7E83133F2369}"/>
          </ac:picMkLst>
        </pc:picChg>
        <pc:picChg chg="add del mod">
          <ac:chgData name="sam yu" userId="491d0663b568efce" providerId="LiveId" clId="{DB407D41-F111-437C-A7F4-E320D8B926C6}" dt="2026-04-17T04:00:26.714" v="4826" actId="478"/>
          <ac:picMkLst>
            <pc:docMk/>
            <pc:sldMk cId="4189594553" sldId="271"/>
            <ac:picMk id="13" creationId="{C9EB8F46-45E0-1F9E-E240-31F740A1A02A}"/>
          </ac:picMkLst>
        </pc:picChg>
        <pc:picChg chg="add del mod">
          <ac:chgData name="sam yu" userId="491d0663b568efce" providerId="LiveId" clId="{DB407D41-F111-437C-A7F4-E320D8B926C6}" dt="2026-04-17T04:02:31.958" v="4975" actId="478"/>
          <ac:picMkLst>
            <pc:docMk/>
            <pc:sldMk cId="4189594553" sldId="271"/>
            <ac:picMk id="15" creationId="{0B0F63B8-74E0-B264-5151-C585AF711B31}"/>
          </ac:picMkLst>
        </pc:picChg>
      </pc:sldChg>
      <pc:sldChg chg="addSp delSp modSp new mod ord">
        <pc:chgData name="sam yu" userId="491d0663b568efce" providerId="LiveId" clId="{DB407D41-F111-437C-A7F4-E320D8B926C6}" dt="2026-04-17T04:03:52.268" v="5095"/>
        <pc:sldMkLst>
          <pc:docMk/>
          <pc:sldMk cId="3249247099" sldId="272"/>
        </pc:sldMkLst>
        <pc:spChg chg="del">
          <ac:chgData name="sam yu" userId="491d0663b568efce" providerId="LiveId" clId="{DB407D41-F111-437C-A7F4-E320D8B926C6}" dt="2026-04-17T03:17:26.946" v="3620" actId="478"/>
          <ac:spMkLst>
            <pc:docMk/>
            <pc:sldMk cId="3249247099" sldId="272"/>
            <ac:spMk id="2" creationId="{A40BB080-1439-3130-BEFB-EAB557A2F485}"/>
          </ac:spMkLst>
        </pc:spChg>
        <pc:spChg chg="del">
          <ac:chgData name="sam yu" userId="491d0663b568efce" providerId="LiveId" clId="{DB407D41-F111-437C-A7F4-E320D8B926C6}" dt="2026-04-17T03:17:26.946" v="3620" actId="478"/>
          <ac:spMkLst>
            <pc:docMk/>
            <pc:sldMk cId="3249247099" sldId="272"/>
            <ac:spMk id="3" creationId="{7819ACE2-3B6C-5211-E936-8E33B7E0646B}"/>
          </ac:spMkLst>
        </pc:spChg>
        <pc:spChg chg="add del mod">
          <ac:chgData name="sam yu" userId="491d0663b568efce" providerId="LiveId" clId="{DB407D41-F111-437C-A7F4-E320D8B926C6}" dt="2026-04-17T03:58:35.703" v="4772" actId="478"/>
          <ac:spMkLst>
            <pc:docMk/>
            <pc:sldMk cId="3249247099" sldId="272"/>
            <ac:spMk id="9" creationId="{776FCDB0-9704-2661-29F0-9AFD03E7E5E9}"/>
          </ac:spMkLst>
        </pc:spChg>
        <pc:spChg chg="add mod">
          <ac:chgData name="sam yu" userId="491d0663b568efce" providerId="LiveId" clId="{DB407D41-F111-437C-A7F4-E320D8B926C6}" dt="2026-04-17T03:19:52.519" v="3833" actId="1076"/>
          <ac:spMkLst>
            <pc:docMk/>
            <pc:sldMk cId="3249247099" sldId="272"/>
            <ac:spMk id="10" creationId="{7F7B0870-0F34-3FEA-163C-712614698E06}"/>
          </ac:spMkLst>
        </pc:spChg>
        <pc:spChg chg="add del mod">
          <ac:chgData name="sam yu" userId="491d0663b568efce" providerId="LiveId" clId="{DB407D41-F111-437C-A7F4-E320D8B926C6}" dt="2026-04-17T03:57:25.436" v="4734" actId="478"/>
          <ac:spMkLst>
            <pc:docMk/>
            <pc:sldMk cId="3249247099" sldId="272"/>
            <ac:spMk id="11" creationId="{44854A0C-7253-D443-1F70-6407E0C18203}"/>
          </ac:spMkLst>
        </pc:spChg>
        <pc:spChg chg="add del mod">
          <ac:chgData name="sam yu" userId="491d0663b568efce" providerId="LiveId" clId="{DB407D41-F111-437C-A7F4-E320D8B926C6}" dt="2026-04-17T03:58:35.703" v="4772" actId="478"/>
          <ac:spMkLst>
            <pc:docMk/>
            <pc:sldMk cId="3249247099" sldId="272"/>
            <ac:spMk id="12" creationId="{CE6E654D-CA69-D37E-2A56-CC396BA4F78A}"/>
          </ac:spMkLst>
        </pc:spChg>
        <pc:spChg chg="add mod">
          <ac:chgData name="sam yu" userId="491d0663b568efce" providerId="LiveId" clId="{DB407D41-F111-437C-A7F4-E320D8B926C6}" dt="2026-04-17T04:03:52.268" v="5095"/>
          <ac:spMkLst>
            <pc:docMk/>
            <pc:sldMk cId="3249247099" sldId="272"/>
            <ac:spMk id="13" creationId="{368F28BD-77C7-D721-126F-3F466D5EB10D}"/>
          </ac:spMkLst>
        </pc:spChg>
        <pc:spChg chg="add mod">
          <ac:chgData name="sam yu" userId="491d0663b568efce" providerId="LiveId" clId="{DB407D41-F111-437C-A7F4-E320D8B926C6}" dt="2026-04-17T03:59:43.524" v="4818" actId="20577"/>
          <ac:spMkLst>
            <pc:docMk/>
            <pc:sldMk cId="3249247099" sldId="272"/>
            <ac:spMk id="14" creationId="{6548E815-7003-C77D-EBEF-3DAB27DBD76C}"/>
          </ac:spMkLst>
        </pc:spChg>
        <pc:picChg chg="add del">
          <ac:chgData name="sam yu" userId="491d0663b568efce" providerId="LiveId" clId="{DB407D41-F111-437C-A7F4-E320D8B926C6}" dt="2026-04-17T03:17:40.346" v="3622" actId="22"/>
          <ac:picMkLst>
            <pc:docMk/>
            <pc:sldMk cId="3249247099" sldId="272"/>
            <ac:picMk id="5" creationId="{BF275494-6A03-99CD-83DF-2FD728C7CCBB}"/>
          </ac:picMkLst>
        </pc:picChg>
        <pc:picChg chg="add mod">
          <ac:chgData name="sam yu" userId="491d0663b568efce" providerId="LiveId" clId="{DB407D41-F111-437C-A7F4-E320D8B926C6}" dt="2026-04-17T03:17:55.538" v="3624" actId="14100"/>
          <ac:picMkLst>
            <pc:docMk/>
            <pc:sldMk cId="3249247099" sldId="272"/>
            <ac:picMk id="7" creationId="{58955619-BBFB-F0FA-C430-4D6ECB5DC808}"/>
          </ac:picMkLst>
        </pc:picChg>
        <pc:picChg chg="add mod">
          <ac:chgData name="sam yu" userId="491d0663b568efce" providerId="LiveId" clId="{DB407D41-F111-437C-A7F4-E320D8B926C6}" dt="2026-04-17T03:18:00.096" v="3626" actId="1076"/>
          <ac:picMkLst>
            <pc:docMk/>
            <pc:sldMk cId="3249247099" sldId="272"/>
            <ac:picMk id="8" creationId="{08B54198-FC96-6041-AF34-5AF8EA5DB407}"/>
          </ac:picMkLst>
        </pc:picChg>
      </pc:sldChg>
      <pc:sldChg chg="addSp delSp modSp new mod ord">
        <pc:chgData name="sam yu" userId="491d0663b568efce" providerId="LiveId" clId="{DB407D41-F111-437C-A7F4-E320D8B926C6}" dt="2026-04-17T04:03:55.718" v="5098"/>
        <pc:sldMkLst>
          <pc:docMk/>
          <pc:sldMk cId="3367369350" sldId="273"/>
        </pc:sldMkLst>
        <pc:spChg chg="del">
          <ac:chgData name="sam yu" userId="491d0663b568efce" providerId="LiveId" clId="{DB407D41-F111-437C-A7F4-E320D8B926C6}" dt="2026-04-17T03:20:42.387" v="3840" actId="478"/>
          <ac:spMkLst>
            <pc:docMk/>
            <pc:sldMk cId="3367369350" sldId="273"/>
            <ac:spMk id="2" creationId="{0005FD97-096F-43A8-B4AA-355AD2C286CA}"/>
          </ac:spMkLst>
        </pc:spChg>
        <pc:spChg chg="del">
          <ac:chgData name="sam yu" userId="491d0663b568efce" providerId="LiveId" clId="{DB407D41-F111-437C-A7F4-E320D8B926C6}" dt="2026-04-17T03:20:42.387" v="3840" actId="478"/>
          <ac:spMkLst>
            <pc:docMk/>
            <pc:sldMk cId="3367369350" sldId="273"/>
            <ac:spMk id="3" creationId="{8FEAF9C6-D21B-FAC2-8BBF-AC3A7B983F62}"/>
          </ac:spMkLst>
        </pc:spChg>
        <pc:spChg chg="add mod">
          <ac:chgData name="sam yu" userId="491d0663b568efce" providerId="LiveId" clId="{DB407D41-F111-437C-A7F4-E320D8B926C6}" dt="2026-04-17T03:21:08.216" v="3851" actId="14100"/>
          <ac:spMkLst>
            <pc:docMk/>
            <pc:sldMk cId="3367369350" sldId="273"/>
            <ac:spMk id="7" creationId="{FC48486F-1D85-8A58-998D-CA61189709E8}"/>
          </ac:spMkLst>
        </pc:spChg>
        <pc:spChg chg="add mod">
          <ac:chgData name="sam yu" userId="491d0663b568efce" providerId="LiveId" clId="{DB407D41-F111-437C-A7F4-E320D8B926C6}" dt="2026-04-17T04:03:55.718" v="5098"/>
          <ac:spMkLst>
            <pc:docMk/>
            <pc:sldMk cId="3367369350" sldId="273"/>
            <ac:spMk id="8" creationId="{2C239156-DF4D-097C-6D29-A3B4ACC553B4}"/>
          </ac:spMkLst>
        </pc:spChg>
        <pc:spChg chg="add mod">
          <ac:chgData name="sam yu" userId="491d0663b568efce" providerId="LiveId" clId="{DB407D41-F111-437C-A7F4-E320D8B926C6}" dt="2026-04-17T03:59:47.444" v="4820" actId="14100"/>
          <ac:spMkLst>
            <pc:docMk/>
            <pc:sldMk cId="3367369350" sldId="273"/>
            <ac:spMk id="15" creationId="{EA11F761-05A3-7824-10C1-4ADD138CB38E}"/>
          </ac:spMkLst>
        </pc:spChg>
        <pc:picChg chg="add mod">
          <ac:chgData name="sam yu" userId="491d0663b568efce" providerId="LiveId" clId="{DB407D41-F111-437C-A7F4-E320D8B926C6}" dt="2026-04-17T03:20:54.586" v="3843" actId="14100"/>
          <ac:picMkLst>
            <pc:docMk/>
            <pc:sldMk cId="3367369350" sldId="273"/>
            <ac:picMk id="5" creationId="{F352F229-2B59-BE1A-4E8B-A37493DE0DF3}"/>
          </ac:picMkLst>
        </pc:picChg>
        <pc:picChg chg="add del mod">
          <ac:chgData name="sam yu" userId="491d0663b568efce" providerId="LiveId" clId="{DB407D41-F111-437C-A7F4-E320D8B926C6}" dt="2026-04-17T03:22:21.836" v="3917" actId="478"/>
          <ac:picMkLst>
            <pc:docMk/>
            <pc:sldMk cId="3367369350" sldId="273"/>
            <ac:picMk id="6" creationId="{FD9603A7-794A-A1F4-2505-5372A7917FDA}"/>
          </ac:picMkLst>
        </pc:picChg>
        <pc:picChg chg="add del">
          <ac:chgData name="sam yu" userId="491d0663b568efce" providerId="LiveId" clId="{DB407D41-F111-437C-A7F4-E320D8B926C6}" dt="2026-04-17T03:23:34.536" v="3926" actId="22"/>
          <ac:picMkLst>
            <pc:docMk/>
            <pc:sldMk cId="3367369350" sldId="273"/>
            <ac:picMk id="10" creationId="{00412416-1354-6C7D-F05B-7D15E5520666}"/>
          </ac:picMkLst>
        </pc:picChg>
        <pc:picChg chg="add del">
          <ac:chgData name="sam yu" userId="491d0663b568efce" providerId="LiveId" clId="{DB407D41-F111-437C-A7F4-E320D8B926C6}" dt="2026-04-17T03:24:00.266" v="3928" actId="22"/>
          <ac:picMkLst>
            <pc:docMk/>
            <pc:sldMk cId="3367369350" sldId="273"/>
            <ac:picMk id="12" creationId="{7FE0CDB5-9CEE-E144-2D9A-88548A5699FF}"/>
          </ac:picMkLst>
        </pc:picChg>
        <pc:picChg chg="add mod">
          <ac:chgData name="sam yu" userId="491d0663b568efce" providerId="LiveId" clId="{DB407D41-F111-437C-A7F4-E320D8B926C6}" dt="2026-04-17T03:24:09.263" v="3932" actId="1076"/>
          <ac:picMkLst>
            <pc:docMk/>
            <pc:sldMk cId="3367369350" sldId="273"/>
            <ac:picMk id="14" creationId="{D03021C5-2935-638D-B8E2-4D65C6910495}"/>
          </ac:picMkLst>
        </pc:picChg>
      </pc:sldChg>
      <pc:sldChg chg="addSp delSp modSp new mod ord">
        <pc:chgData name="sam yu" userId="491d0663b568efce" providerId="LiveId" clId="{DB407D41-F111-437C-A7F4-E320D8B926C6}" dt="2026-04-17T04:03:46.735" v="5089"/>
        <pc:sldMkLst>
          <pc:docMk/>
          <pc:sldMk cId="2337772878" sldId="274"/>
        </pc:sldMkLst>
        <pc:spChg chg="del">
          <ac:chgData name="sam yu" userId="491d0663b568efce" providerId="LiveId" clId="{DB407D41-F111-437C-A7F4-E320D8B926C6}" dt="2026-04-17T03:22:47.356" v="3919" actId="478"/>
          <ac:spMkLst>
            <pc:docMk/>
            <pc:sldMk cId="2337772878" sldId="274"/>
            <ac:spMk id="2" creationId="{C2C9F2E0-941C-D624-32B7-8011DE9216D3}"/>
          </ac:spMkLst>
        </pc:spChg>
        <pc:spChg chg="del">
          <ac:chgData name="sam yu" userId="491d0663b568efce" providerId="LiveId" clId="{DB407D41-F111-437C-A7F4-E320D8B926C6}" dt="2026-04-17T03:22:47.356" v="3919" actId="478"/>
          <ac:spMkLst>
            <pc:docMk/>
            <pc:sldMk cId="2337772878" sldId="274"/>
            <ac:spMk id="3" creationId="{0B2EDC40-42F3-96F1-25D4-70D520097EE2}"/>
          </ac:spMkLst>
        </pc:spChg>
        <pc:spChg chg="add mod">
          <ac:chgData name="sam yu" userId="491d0663b568efce" providerId="LiveId" clId="{DB407D41-F111-437C-A7F4-E320D8B926C6}" dt="2026-04-17T03:55:45.753" v="4631" actId="688"/>
          <ac:spMkLst>
            <pc:docMk/>
            <pc:sldMk cId="2337772878" sldId="274"/>
            <ac:spMk id="10" creationId="{810608F3-797F-B5D3-677D-BF29DA997BF7}"/>
          </ac:spMkLst>
        </pc:spChg>
        <pc:spChg chg="add mod">
          <ac:chgData name="sam yu" userId="491d0663b568efce" providerId="LiveId" clId="{DB407D41-F111-437C-A7F4-E320D8B926C6}" dt="2026-04-17T04:03:46.735" v="5089"/>
          <ac:spMkLst>
            <pc:docMk/>
            <pc:sldMk cId="2337772878" sldId="274"/>
            <ac:spMk id="11" creationId="{73FFC0F8-9054-0734-14F7-97CD5FE1B1AF}"/>
          </ac:spMkLst>
        </pc:spChg>
        <pc:spChg chg="add mod">
          <ac:chgData name="sam yu" userId="491d0663b568efce" providerId="LiveId" clId="{DB407D41-F111-437C-A7F4-E320D8B926C6}" dt="2026-04-17T03:59:32.082" v="4807" actId="20577"/>
          <ac:spMkLst>
            <pc:docMk/>
            <pc:sldMk cId="2337772878" sldId="274"/>
            <ac:spMk id="12" creationId="{6F5401C5-2C7A-429E-4BBD-89AD782DD270}"/>
          </ac:spMkLst>
        </pc:spChg>
        <pc:picChg chg="add del">
          <ac:chgData name="sam yu" userId="491d0663b568efce" providerId="LiveId" clId="{DB407D41-F111-437C-A7F4-E320D8B926C6}" dt="2026-04-17T03:22:49.979" v="3921" actId="22"/>
          <ac:picMkLst>
            <pc:docMk/>
            <pc:sldMk cId="2337772878" sldId="274"/>
            <ac:picMk id="5" creationId="{9D850E9C-273B-D5E8-8F0F-619CD8F9A089}"/>
          </ac:picMkLst>
        </pc:picChg>
        <pc:picChg chg="add mod ord">
          <ac:chgData name="sam yu" userId="491d0663b568efce" providerId="LiveId" clId="{DB407D41-F111-437C-A7F4-E320D8B926C6}" dt="2026-04-17T03:55:36.683" v="4625" actId="14100"/>
          <ac:picMkLst>
            <pc:docMk/>
            <pc:sldMk cId="2337772878" sldId="274"/>
            <ac:picMk id="7" creationId="{387AF9E2-DF77-828D-4946-FE2952BDDC3A}"/>
          </ac:picMkLst>
        </pc:picChg>
        <pc:picChg chg="add mod">
          <ac:chgData name="sam yu" userId="491d0663b568efce" providerId="LiveId" clId="{DB407D41-F111-437C-A7F4-E320D8B926C6}" dt="2026-04-17T03:55:49.332" v="4633" actId="1076"/>
          <ac:picMkLst>
            <pc:docMk/>
            <pc:sldMk cId="2337772878" sldId="274"/>
            <ac:picMk id="9" creationId="{9F84CC72-0240-B55C-8380-10CED4499C8F}"/>
          </ac:picMkLst>
        </pc:picChg>
      </pc:sldChg>
      <pc:sldChg chg="addSp delSp modSp new mod ord">
        <pc:chgData name="sam yu" userId="491d0663b568efce" providerId="LiveId" clId="{DB407D41-F111-437C-A7F4-E320D8B926C6}" dt="2026-04-17T05:54:50.573" v="5999" actId="1076"/>
        <pc:sldMkLst>
          <pc:docMk/>
          <pc:sldMk cId="4073354484" sldId="275"/>
        </pc:sldMkLst>
        <pc:spChg chg="add mod">
          <ac:chgData name="sam yu" userId="491d0663b568efce" providerId="LiveId" clId="{DB407D41-F111-437C-A7F4-E320D8B926C6}" dt="2026-04-17T05:54:50.573" v="5999" actId="1076"/>
          <ac:spMkLst>
            <pc:docMk/>
            <pc:sldMk cId="4073354484" sldId="275"/>
            <ac:spMk id="2" creationId="{7EB06CCC-342C-59A4-F262-713938A84DAD}"/>
          </ac:spMkLst>
        </pc:spChg>
        <pc:spChg chg="del">
          <ac:chgData name="sam yu" userId="491d0663b568efce" providerId="LiveId" clId="{DB407D41-F111-437C-A7F4-E320D8B926C6}" dt="2026-04-17T03:26:20.979" v="3934" actId="478"/>
          <ac:spMkLst>
            <pc:docMk/>
            <pc:sldMk cId="4073354484" sldId="275"/>
            <ac:spMk id="2" creationId="{ED255A7C-FACA-8C5B-2F2F-2D2FD556AB86}"/>
          </ac:spMkLst>
        </pc:spChg>
        <pc:spChg chg="del">
          <ac:chgData name="sam yu" userId="491d0663b568efce" providerId="LiveId" clId="{DB407D41-F111-437C-A7F4-E320D8B926C6}" dt="2026-04-17T03:26:20.979" v="3934" actId="478"/>
          <ac:spMkLst>
            <pc:docMk/>
            <pc:sldMk cId="4073354484" sldId="275"/>
            <ac:spMk id="3" creationId="{86E019F2-CABF-D083-71A5-B5327E37FA50}"/>
          </ac:spMkLst>
        </pc:spChg>
        <pc:spChg chg="add mod">
          <ac:chgData name="sam yu" userId="491d0663b568efce" providerId="LiveId" clId="{DB407D41-F111-437C-A7F4-E320D8B926C6}" dt="2026-04-17T03:33:08.864" v="4042" actId="14100"/>
          <ac:spMkLst>
            <pc:docMk/>
            <pc:sldMk cId="4073354484" sldId="275"/>
            <ac:spMk id="6" creationId="{787D6277-F553-74B8-0699-97732B8B1FB8}"/>
          </ac:spMkLst>
        </pc:spChg>
        <pc:spChg chg="add mod">
          <ac:chgData name="sam yu" userId="491d0663b568efce" providerId="LiveId" clId="{DB407D41-F111-437C-A7F4-E320D8B926C6}" dt="2026-04-17T04:20:19.079" v="5732" actId="20577"/>
          <ac:spMkLst>
            <pc:docMk/>
            <pc:sldMk cId="4073354484" sldId="275"/>
            <ac:spMk id="9" creationId="{D842E306-CD30-ECAB-97EB-AAC99F85DBCB}"/>
          </ac:spMkLst>
        </pc:spChg>
        <pc:spChg chg="add del mod">
          <ac:chgData name="sam yu" userId="491d0663b568efce" providerId="LiveId" clId="{DB407D41-F111-437C-A7F4-E320D8B926C6}" dt="2026-04-17T04:05:13.108" v="5102" actId="478"/>
          <ac:spMkLst>
            <pc:docMk/>
            <pc:sldMk cId="4073354484" sldId="275"/>
            <ac:spMk id="10" creationId="{D5CB9530-1539-B9E8-412E-267A3BF45441}"/>
          </ac:spMkLst>
        </pc:spChg>
        <pc:spChg chg="add mod">
          <ac:chgData name="sam yu" userId="491d0663b568efce" providerId="LiveId" clId="{DB407D41-F111-437C-A7F4-E320D8B926C6}" dt="2026-04-17T04:05:19.656" v="5118" actId="14100"/>
          <ac:spMkLst>
            <pc:docMk/>
            <pc:sldMk cId="4073354484" sldId="275"/>
            <ac:spMk id="11" creationId="{7B22FA06-1E16-D10D-0A79-D8D6479F49A8}"/>
          </ac:spMkLst>
        </pc:spChg>
        <pc:spChg chg="add mod">
          <ac:chgData name="sam yu" userId="491d0663b568efce" providerId="LiveId" clId="{DB407D41-F111-437C-A7F4-E320D8B926C6}" dt="2026-04-17T04:20:11.694" v="5730" actId="14100"/>
          <ac:spMkLst>
            <pc:docMk/>
            <pc:sldMk cId="4073354484" sldId="275"/>
            <ac:spMk id="12" creationId="{692C829D-5ABB-330F-DD13-9C16E7E3803B}"/>
          </ac:spMkLst>
        </pc:spChg>
        <pc:picChg chg="add mod">
          <ac:chgData name="sam yu" userId="491d0663b568efce" providerId="LiveId" clId="{DB407D41-F111-437C-A7F4-E320D8B926C6}" dt="2026-04-17T03:26:48.394" v="3941" actId="14100"/>
          <ac:picMkLst>
            <pc:docMk/>
            <pc:sldMk cId="4073354484" sldId="275"/>
            <ac:picMk id="5" creationId="{16C4EEA6-F47D-0AB5-BA08-DB854D0604A5}"/>
          </ac:picMkLst>
        </pc:picChg>
        <pc:picChg chg="add mod">
          <ac:chgData name="sam yu" userId="491d0663b568efce" providerId="LiveId" clId="{DB407D41-F111-437C-A7F4-E320D8B926C6}" dt="2026-04-17T03:27:16.870" v="3945" actId="1076"/>
          <ac:picMkLst>
            <pc:docMk/>
            <pc:sldMk cId="4073354484" sldId="275"/>
            <ac:picMk id="8" creationId="{69B8CA36-62EF-D6E1-68BC-B6E2EB9FEB10}"/>
          </ac:picMkLst>
        </pc:picChg>
      </pc:sldChg>
      <pc:sldChg chg="addSp delSp modSp new mod ord">
        <pc:chgData name="sam yu" userId="491d0663b568efce" providerId="LiveId" clId="{DB407D41-F111-437C-A7F4-E320D8B926C6}" dt="2026-04-17T04:07:55.651" v="5165"/>
        <pc:sldMkLst>
          <pc:docMk/>
          <pc:sldMk cId="3127133223" sldId="276"/>
        </pc:sldMkLst>
        <pc:spChg chg="del">
          <ac:chgData name="sam yu" userId="491d0663b568efce" providerId="LiveId" clId="{DB407D41-F111-437C-A7F4-E320D8B926C6}" dt="2026-04-17T03:38:13.271" v="4246" actId="478"/>
          <ac:spMkLst>
            <pc:docMk/>
            <pc:sldMk cId="3127133223" sldId="276"/>
            <ac:spMk id="2" creationId="{31B4BE4B-B580-E985-19A1-2C067E7AB2B9}"/>
          </ac:spMkLst>
        </pc:spChg>
        <pc:spChg chg="del">
          <ac:chgData name="sam yu" userId="491d0663b568efce" providerId="LiveId" clId="{DB407D41-F111-437C-A7F4-E320D8B926C6}" dt="2026-04-17T03:38:13.271" v="4246" actId="478"/>
          <ac:spMkLst>
            <pc:docMk/>
            <pc:sldMk cId="3127133223" sldId="276"/>
            <ac:spMk id="3" creationId="{79104B68-B854-927E-7443-6EF952098095}"/>
          </ac:spMkLst>
        </pc:spChg>
        <pc:spChg chg="add mod">
          <ac:chgData name="sam yu" userId="491d0663b568efce" providerId="LiveId" clId="{DB407D41-F111-437C-A7F4-E320D8B926C6}" dt="2026-04-17T03:39:28.920" v="4465" actId="20577"/>
          <ac:spMkLst>
            <pc:docMk/>
            <pc:sldMk cId="3127133223" sldId="276"/>
            <ac:spMk id="6" creationId="{A88067DD-FE3F-63FE-7223-57C28504125C}"/>
          </ac:spMkLst>
        </pc:spChg>
        <pc:spChg chg="add mod">
          <ac:chgData name="sam yu" userId="491d0663b568efce" providerId="LiveId" clId="{DB407D41-F111-437C-A7F4-E320D8B926C6}" dt="2026-04-17T04:05:36.111" v="5131" actId="20577"/>
          <ac:spMkLst>
            <pc:docMk/>
            <pc:sldMk cId="3127133223" sldId="276"/>
            <ac:spMk id="7" creationId="{1B5E115F-D756-7A76-93EC-C0D1C33E842A}"/>
          </ac:spMkLst>
        </pc:spChg>
        <pc:picChg chg="add mod">
          <ac:chgData name="sam yu" userId="491d0663b568efce" providerId="LiveId" clId="{DB407D41-F111-437C-A7F4-E320D8B926C6}" dt="2026-04-17T04:05:28.420" v="5119" actId="14100"/>
          <ac:picMkLst>
            <pc:docMk/>
            <pc:sldMk cId="3127133223" sldId="276"/>
            <ac:picMk id="5" creationId="{4B802AF7-E07A-ED64-319C-5C6C105CB8D2}"/>
          </ac:picMkLst>
        </pc:picChg>
      </pc:sldChg>
      <pc:sldChg chg="addSp delSp modSp new mod">
        <pc:chgData name="sam yu" userId="491d0663b568efce" providerId="LiveId" clId="{DB407D41-F111-437C-A7F4-E320D8B926C6}" dt="2026-04-17T04:03:49.837" v="5092"/>
        <pc:sldMkLst>
          <pc:docMk/>
          <pc:sldMk cId="3052240880" sldId="277"/>
        </pc:sldMkLst>
        <pc:spChg chg="del">
          <ac:chgData name="sam yu" userId="491d0663b568efce" providerId="LiveId" clId="{DB407D41-F111-437C-A7F4-E320D8B926C6}" dt="2026-04-17T03:45:11.655" v="4572" actId="478"/>
          <ac:spMkLst>
            <pc:docMk/>
            <pc:sldMk cId="3052240880" sldId="277"/>
            <ac:spMk id="2" creationId="{7D603ADE-18C6-6BC9-E825-3C48523C444F}"/>
          </ac:spMkLst>
        </pc:spChg>
        <pc:spChg chg="del">
          <ac:chgData name="sam yu" userId="491d0663b568efce" providerId="LiveId" clId="{DB407D41-F111-437C-A7F4-E320D8B926C6}" dt="2026-04-17T03:45:11.655" v="4572" actId="478"/>
          <ac:spMkLst>
            <pc:docMk/>
            <pc:sldMk cId="3052240880" sldId="277"/>
            <ac:spMk id="3" creationId="{C081F612-CCC2-ADB5-0036-671868FCE401}"/>
          </ac:spMkLst>
        </pc:spChg>
        <pc:spChg chg="add mod">
          <ac:chgData name="sam yu" userId="491d0663b568efce" providerId="LiveId" clId="{DB407D41-F111-437C-A7F4-E320D8B926C6}" dt="2026-04-17T04:03:49.837" v="5092"/>
          <ac:spMkLst>
            <pc:docMk/>
            <pc:sldMk cId="3052240880" sldId="277"/>
            <ac:spMk id="9" creationId="{8AD1B803-2E55-19BD-D13B-7A40F39C92E9}"/>
          </ac:spMkLst>
        </pc:spChg>
        <pc:spChg chg="add mod">
          <ac:chgData name="sam yu" userId="491d0663b568efce" providerId="LiveId" clId="{DB407D41-F111-437C-A7F4-E320D8B926C6}" dt="2026-04-17T03:59:36.116" v="4808"/>
          <ac:spMkLst>
            <pc:docMk/>
            <pc:sldMk cId="3052240880" sldId="277"/>
            <ac:spMk id="10" creationId="{6CB7E79E-9BD1-42EF-5FF8-3BEC40624754}"/>
          </ac:spMkLst>
        </pc:spChg>
        <pc:picChg chg="add del">
          <ac:chgData name="sam yu" userId="491d0663b568efce" providerId="LiveId" clId="{DB407D41-F111-437C-A7F4-E320D8B926C6}" dt="2026-04-17T03:45:13.554" v="4574" actId="22"/>
          <ac:picMkLst>
            <pc:docMk/>
            <pc:sldMk cId="3052240880" sldId="277"/>
            <ac:picMk id="5" creationId="{2FA69C85-2DB3-A71E-A95F-1D2E186F1D88}"/>
          </ac:picMkLst>
        </pc:picChg>
        <pc:picChg chg="add mod">
          <ac:chgData name="sam yu" userId="491d0663b568efce" providerId="LiveId" clId="{DB407D41-F111-437C-A7F4-E320D8B926C6}" dt="2026-04-17T03:45:24.318" v="4576" actId="14100"/>
          <ac:picMkLst>
            <pc:docMk/>
            <pc:sldMk cId="3052240880" sldId="277"/>
            <ac:picMk id="7" creationId="{C1475BAA-E5BC-0DB0-7087-E675676429C1}"/>
          </ac:picMkLst>
        </pc:picChg>
        <pc:picChg chg="add mod">
          <ac:chgData name="sam yu" userId="491d0663b568efce" providerId="LiveId" clId="{DB407D41-F111-437C-A7F4-E320D8B926C6}" dt="2026-04-17T03:45:26.630" v="4577"/>
          <ac:picMkLst>
            <pc:docMk/>
            <pc:sldMk cId="3052240880" sldId="277"/>
            <ac:picMk id="8" creationId="{688C6CF7-05B6-5E1C-CE2E-5140376B9F84}"/>
          </ac:picMkLst>
        </pc:picChg>
      </pc:sldChg>
      <pc:sldChg chg="addSp delSp modSp new mod">
        <pc:chgData name="sam yu" userId="491d0663b568efce" providerId="LiveId" clId="{DB407D41-F111-437C-A7F4-E320D8B926C6}" dt="2026-04-17T04:30:31.309" v="5991" actId="20577"/>
        <pc:sldMkLst>
          <pc:docMk/>
          <pc:sldMk cId="2519183887" sldId="278"/>
        </pc:sldMkLst>
        <pc:spChg chg="del">
          <ac:chgData name="sam yu" userId="491d0663b568efce" providerId="LiveId" clId="{DB407D41-F111-437C-A7F4-E320D8B926C6}" dt="2026-04-17T04:09:32.199" v="5169" actId="478"/>
          <ac:spMkLst>
            <pc:docMk/>
            <pc:sldMk cId="2519183887" sldId="278"/>
            <ac:spMk id="2" creationId="{4B6A2DB8-0729-C98D-9EA4-FAE1A1ED09CC}"/>
          </ac:spMkLst>
        </pc:spChg>
        <pc:spChg chg="del">
          <ac:chgData name="sam yu" userId="491d0663b568efce" providerId="LiveId" clId="{DB407D41-F111-437C-A7F4-E320D8B926C6}" dt="2026-04-17T04:09:32.199" v="5169" actId="478"/>
          <ac:spMkLst>
            <pc:docMk/>
            <pc:sldMk cId="2519183887" sldId="278"/>
            <ac:spMk id="3" creationId="{3B6A2318-5B24-DC82-CDD5-F23EAD207211}"/>
          </ac:spMkLst>
        </pc:spChg>
        <pc:spChg chg="add mod">
          <ac:chgData name="sam yu" userId="491d0663b568efce" providerId="LiveId" clId="{DB407D41-F111-437C-A7F4-E320D8B926C6}" dt="2026-04-17T04:30:31.309" v="5991" actId="20577"/>
          <ac:spMkLst>
            <pc:docMk/>
            <pc:sldMk cId="2519183887" sldId="278"/>
            <ac:spMk id="6" creationId="{97DF4F2A-5A7D-658F-71F3-8AABD4EE4D0D}"/>
          </ac:spMkLst>
        </pc:spChg>
        <pc:spChg chg="add mod">
          <ac:chgData name="sam yu" userId="491d0663b568efce" providerId="LiveId" clId="{DB407D41-F111-437C-A7F4-E320D8B926C6}" dt="2026-04-17T04:12:42.527" v="5474" actId="1076"/>
          <ac:spMkLst>
            <pc:docMk/>
            <pc:sldMk cId="2519183887" sldId="278"/>
            <ac:spMk id="7" creationId="{4842951E-DF3B-87BC-3C9A-6D0BFF7F17DC}"/>
          </ac:spMkLst>
        </pc:spChg>
        <pc:picChg chg="add mod">
          <ac:chgData name="sam yu" userId="491d0663b568efce" providerId="LiveId" clId="{DB407D41-F111-437C-A7F4-E320D8B926C6}" dt="2026-04-17T04:09:39.306" v="5173" actId="1076"/>
          <ac:picMkLst>
            <pc:docMk/>
            <pc:sldMk cId="2519183887" sldId="278"/>
            <ac:picMk id="5" creationId="{13E45E41-1DE8-89E5-3A32-C777DCBAC770}"/>
          </ac:picMkLst>
        </pc:picChg>
      </pc:sldChg>
      <pc:sldChg chg="delSp modSp new mod">
        <pc:chgData name="sam yu" userId="491d0663b568efce" providerId="LiveId" clId="{DB407D41-F111-437C-A7F4-E320D8B926C6}" dt="2026-04-17T04:12:14.339" v="5455" actId="20577"/>
        <pc:sldMkLst>
          <pc:docMk/>
          <pc:sldMk cId="2317154436" sldId="279"/>
        </pc:sldMkLst>
        <pc:spChg chg="del">
          <ac:chgData name="sam yu" userId="491d0663b568efce" providerId="LiveId" clId="{DB407D41-F111-437C-A7F4-E320D8B926C6}" dt="2026-04-17T04:11:40.871" v="5413" actId="478"/>
          <ac:spMkLst>
            <pc:docMk/>
            <pc:sldMk cId="2317154436" sldId="279"/>
            <ac:spMk id="2" creationId="{9A47D631-AA52-E5E7-9334-A5CB7AE26972}"/>
          </ac:spMkLst>
        </pc:spChg>
        <pc:spChg chg="mod">
          <ac:chgData name="sam yu" userId="491d0663b568efce" providerId="LiveId" clId="{DB407D41-F111-437C-A7F4-E320D8B926C6}" dt="2026-04-17T04:12:14.339" v="5455" actId="20577"/>
          <ac:spMkLst>
            <pc:docMk/>
            <pc:sldMk cId="2317154436" sldId="279"/>
            <ac:spMk id="3" creationId="{C394CD9A-83F8-CE85-A955-2F011A4E87E9}"/>
          </ac:spMkLst>
        </pc:spChg>
      </pc:sldChg>
      <pc:sldChg chg="addSp delSp modSp new mod">
        <pc:chgData name="sam yu" userId="491d0663b568efce" providerId="LiveId" clId="{DB407D41-F111-437C-A7F4-E320D8B926C6}" dt="2026-04-17T04:12:09.637" v="5449" actId="122"/>
        <pc:sldMkLst>
          <pc:docMk/>
          <pc:sldMk cId="3563106992" sldId="280"/>
        </pc:sldMkLst>
        <pc:spChg chg="del">
          <ac:chgData name="sam yu" userId="491d0663b568efce" providerId="LiveId" clId="{DB407D41-F111-437C-A7F4-E320D8B926C6}" dt="2026-04-17T04:11:57.584" v="5439" actId="478"/>
          <ac:spMkLst>
            <pc:docMk/>
            <pc:sldMk cId="3563106992" sldId="280"/>
            <ac:spMk id="2" creationId="{AA6FC1C7-91B7-449D-CBB2-AC9312345BA5}"/>
          </ac:spMkLst>
        </pc:spChg>
        <pc:spChg chg="del">
          <ac:chgData name="sam yu" userId="491d0663b568efce" providerId="LiveId" clId="{DB407D41-F111-437C-A7F4-E320D8B926C6}" dt="2026-04-17T04:11:57.584" v="5439" actId="478"/>
          <ac:spMkLst>
            <pc:docMk/>
            <pc:sldMk cId="3563106992" sldId="280"/>
            <ac:spMk id="3" creationId="{6B7ACD06-44C7-F6B9-11EB-D3118CC710A4}"/>
          </ac:spMkLst>
        </pc:spChg>
        <pc:spChg chg="add mod">
          <ac:chgData name="sam yu" userId="491d0663b568efce" providerId="LiveId" clId="{DB407D41-F111-437C-A7F4-E320D8B926C6}" dt="2026-04-17T04:12:09.637" v="5449" actId="122"/>
          <ac:spMkLst>
            <pc:docMk/>
            <pc:sldMk cId="3563106992" sldId="280"/>
            <ac:spMk id="4" creationId="{B382F058-3D44-5FDF-7D37-08B84BB57398}"/>
          </ac:spMkLst>
        </pc:spChg>
      </pc:sldChg>
      <pc:sldChg chg="modSp add mod">
        <pc:chgData name="sam yu" userId="491d0663b568efce" providerId="LiveId" clId="{DB407D41-F111-437C-A7F4-E320D8B926C6}" dt="2026-04-17T04:21:28.367" v="5787" actId="20577"/>
        <pc:sldMkLst>
          <pc:docMk/>
          <pc:sldMk cId="947308493" sldId="281"/>
        </pc:sldMkLst>
        <pc:spChg chg="mod">
          <ac:chgData name="sam yu" userId="491d0663b568efce" providerId="LiveId" clId="{DB407D41-F111-437C-A7F4-E320D8B926C6}" dt="2026-04-17T04:21:28.367" v="5787" actId="20577"/>
          <ac:spMkLst>
            <pc:docMk/>
            <pc:sldMk cId="947308493" sldId="281"/>
            <ac:spMk id="4" creationId="{A46F35FD-1D44-8B5A-1566-922624C0F298}"/>
          </ac:spMkLst>
        </pc:spChg>
      </pc:sldChg>
      <pc:sldChg chg="addSp delSp modSp new mod">
        <pc:chgData name="sam yu" userId="491d0663b568efce" providerId="LiveId" clId="{DB407D41-F111-437C-A7F4-E320D8B926C6}" dt="2026-04-17T04:27:04.115" v="5913" actId="1076"/>
        <pc:sldMkLst>
          <pc:docMk/>
          <pc:sldMk cId="1301229356" sldId="282"/>
        </pc:sldMkLst>
        <pc:spChg chg="del">
          <ac:chgData name="sam yu" userId="491d0663b568efce" providerId="LiveId" clId="{DB407D41-F111-437C-A7F4-E320D8B926C6}" dt="2026-04-17T04:22:23.310" v="5789" actId="478"/>
          <ac:spMkLst>
            <pc:docMk/>
            <pc:sldMk cId="1301229356" sldId="282"/>
            <ac:spMk id="2" creationId="{F44F902F-3035-FE40-E393-0A648088C548}"/>
          </ac:spMkLst>
        </pc:spChg>
        <pc:spChg chg="del">
          <ac:chgData name="sam yu" userId="491d0663b568efce" providerId="LiveId" clId="{DB407D41-F111-437C-A7F4-E320D8B926C6}" dt="2026-04-17T04:22:23.310" v="5789" actId="478"/>
          <ac:spMkLst>
            <pc:docMk/>
            <pc:sldMk cId="1301229356" sldId="282"/>
            <ac:spMk id="3" creationId="{CC276DE6-338B-C2FB-7E3B-AC5B9BE91D1F}"/>
          </ac:spMkLst>
        </pc:spChg>
        <pc:spChg chg="add mod">
          <ac:chgData name="sam yu" userId="491d0663b568efce" providerId="LiveId" clId="{DB407D41-F111-437C-A7F4-E320D8B926C6}" dt="2026-04-17T04:27:04.115" v="5913" actId="1076"/>
          <ac:spMkLst>
            <pc:docMk/>
            <pc:sldMk cId="1301229356" sldId="282"/>
            <ac:spMk id="6" creationId="{5B361F79-3735-31F3-95A4-DF0D57C29CCE}"/>
          </ac:spMkLst>
        </pc:spChg>
        <pc:picChg chg="add mod">
          <ac:chgData name="sam yu" userId="491d0663b568efce" providerId="LiveId" clId="{DB407D41-F111-437C-A7F4-E320D8B926C6}" dt="2026-04-17T04:22:29.342" v="5793" actId="14100"/>
          <ac:picMkLst>
            <pc:docMk/>
            <pc:sldMk cId="1301229356" sldId="282"/>
            <ac:picMk id="5" creationId="{F6F1A006-66FA-123B-95B7-EB8633534E5F}"/>
          </ac:picMkLst>
        </pc:picChg>
      </pc:sldChg>
      <pc:sldChg chg="addSp delSp modSp add mod setBg">
        <pc:chgData name="sam yu" userId="491d0663b568efce" providerId="LiveId" clId="{DB407D41-F111-437C-A7F4-E320D8B926C6}" dt="2026-04-17T04:24:55.128" v="5865" actId="1076"/>
        <pc:sldMkLst>
          <pc:docMk/>
          <pc:sldMk cId="1630908457" sldId="283"/>
        </pc:sldMkLst>
        <pc:spChg chg="mod ord">
          <ac:chgData name="sam yu" userId="491d0663b568efce" providerId="LiveId" clId="{DB407D41-F111-437C-A7F4-E320D8B926C6}" dt="2026-04-17T04:24:55.128" v="5865" actId="1076"/>
          <ac:spMkLst>
            <pc:docMk/>
            <pc:sldMk cId="1630908457" sldId="283"/>
            <ac:spMk id="6" creationId="{9969F3E4-982B-7486-73E2-F1235A5F1744}"/>
          </ac:spMkLst>
        </pc:spChg>
        <pc:spChg chg="add mod">
          <ac:chgData name="sam yu" userId="491d0663b568efce" providerId="LiveId" clId="{DB407D41-F111-437C-A7F4-E320D8B926C6}" dt="2026-04-17T04:24:55.128" v="5865" actId="1076"/>
          <ac:spMkLst>
            <pc:docMk/>
            <pc:sldMk cId="1630908457" sldId="283"/>
            <ac:spMk id="7" creationId="{907561CC-D71D-9815-AC9F-1BBE55E84D6C}"/>
          </ac:spMkLst>
        </pc:spChg>
        <pc:spChg chg="add del">
          <ac:chgData name="sam yu" userId="491d0663b568efce" providerId="LiveId" clId="{DB407D41-F111-437C-A7F4-E320D8B926C6}" dt="2026-04-17T04:23:04.069" v="5821" actId="26606"/>
          <ac:spMkLst>
            <pc:docMk/>
            <pc:sldMk cId="1630908457" sldId="283"/>
            <ac:spMk id="11" creationId="{99F1FFA9-D672-408C-9220-ADEEC6ABDD09}"/>
          </ac:spMkLst>
        </pc:spChg>
        <pc:picChg chg="add mod">
          <ac:chgData name="sam yu" userId="491d0663b568efce" providerId="LiveId" clId="{DB407D41-F111-437C-A7F4-E320D8B926C6}" dt="2026-04-17T04:24:55.128" v="5865" actId="1076"/>
          <ac:picMkLst>
            <pc:docMk/>
            <pc:sldMk cId="1630908457" sldId="283"/>
            <ac:picMk id="2" creationId="{66B26E6B-D0DF-DAD1-7B8D-8847E1CCC424}"/>
          </ac:picMkLst>
        </pc:picChg>
        <pc:picChg chg="add del mod">
          <ac:chgData name="sam yu" userId="491d0663b568efce" providerId="LiveId" clId="{DB407D41-F111-437C-A7F4-E320D8B926C6}" dt="2026-04-17T04:24:32.468" v="5835" actId="478"/>
          <ac:picMkLst>
            <pc:docMk/>
            <pc:sldMk cId="1630908457" sldId="283"/>
            <ac:picMk id="4" creationId="{0A88A9DF-2437-6975-4418-93F1584D0399}"/>
          </ac:picMkLst>
        </pc:picChg>
        <pc:picChg chg="del mod ord">
          <ac:chgData name="sam yu" userId="491d0663b568efce" providerId="LiveId" clId="{DB407D41-F111-437C-A7F4-E320D8B926C6}" dt="2026-04-17T04:24:15.283" v="5829" actId="478"/>
          <ac:picMkLst>
            <pc:docMk/>
            <pc:sldMk cId="1630908457" sldId="283"/>
            <ac:picMk id="5" creationId="{A759891A-AD97-0063-F5A7-B406EA505D40}"/>
          </ac:picMkLst>
        </pc:picChg>
      </pc:sldChg>
      <pc:sldChg chg="modSp add mod">
        <pc:chgData name="sam yu" userId="491d0663b568efce" providerId="LiveId" clId="{DB407D41-F111-437C-A7F4-E320D8B926C6}" dt="2026-04-17T04:25:44.514" v="5878" actId="20577"/>
        <pc:sldMkLst>
          <pc:docMk/>
          <pc:sldMk cId="1665236905" sldId="284"/>
        </pc:sldMkLst>
        <pc:spChg chg="mod">
          <ac:chgData name="sam yu" userId="491d0663b568efce" providerId="LiveId" clId="{DB407D41-F111-437C-A7F4-E320D8B926C6}" dt="2026-04-17T04:25:44.514" v="5878" actId="20577"/>
          <ac:spMkLst>
            <pc:docMk/>
            <pc:sldMk cId="1665236905" sldId="284"/>
            <ac:spMk id="4" creationId="{3F0DA955-B0B7-6660-3F7D-5F8CC25F3772}"/>
          </ac:spMkLst>
        </pc:spChg>
      </pc:sldChg>
      <pc:sldChg chg="addSp delSp modSp add mod">
        <pc:chgData name="sam yu" userId="491d0663b568efce" providerId="LiveId" clId="{DB407D41-F111-437C-A7F4-E320D8B926C6}" dt="2026-04-17T05:45:00.260" v="5992" actId="1076"/>
        <pc:sldMkLst>
          <pc:docMk/>
          <pc:sldMk cId="2934746546" sldId="285"/>
        </pc:sldMkLst>
        <pc:spChg chg="add mod">
          <ac:chgData name="sam yu" userId="491d0663b568efce" providerId="LiveId" clId="{DB407D41-F111-437C-A7F4-E320D8B926C6}" dt="2026-04-17T04:26:40.418" v="5882" actId="14100"/>
          <ac:spMkLst>
            <pc:docMk/>
            <pc:sldMk cId="2934746546" sldId="285"/>
            <ac:spMk id="2" creationId="{BA9D421F-A558-8836-A670-1E9259D3A4D6}"/>
          </ac:spMkLst>
        </pc:spChg>
        <pc:spChg chg="del">
          <ac:chgData name="sam yu" userId="491d0663b568efce" providerId="LiveId" clId="{DB407D41-F111-437C-A7F4-E320D8B926C6}" dt="2026-04-17T04:25:33.596" v="5872" actId="478"/>
          <ac:spMkLst>
            <pc:docMk/>
            <pc:sldMk cId="2934746546" sldId="285"/>
            <ac:spMk id="4" creationId="{59F25FD9-599D-AF2E-B988-0189EC02118E}"/>
          </ac:spMkLst>
        </pc:spChg>
        <pc:spChg chg="mod">
          <ac:chgData name="sam yu" userId="491d0663b568efce" providerId="LiveId" clId="{DB407D41-F111-437C-A7F4-E320D8B926C6}" dt="2026-04-17T05:45:00.260" v="5992" actId="1076"/>
          <ac:spMkLst>
            <pc:docMk/>
            <pc:sldMk cId="2934746546" sldId="285"/>
            <ac:spMk id="9" creationId="{C9412919-74B8-8EAB-CA0B-C02A1A75E7CC}"/>
          </ac:spMkLst>
        </pc:spChg>
        <pc:spChg chg="del">
          <ac:chgData name="sam yu" userId="491d0663b568efce" providerId="LiveId" clId="{DB407D41-F111-437C-A7F4-E320D8B926C6}" dt="2026-04-17T04:25:33.596" v="5872" actId="478"/>
          <ac:spMkLst>
            <pc:docMk/>
            <pc:sldMk cId="2934746546" sldId="285"/>
            <ac:spMk id="10" creationId="{3030929B-9D24-F545-64D9-02544DE3B492}"/>
          </ac:spMkLst>
        </pc:spChg>
        <pc:picChg chg="del">
          <ac:chgData name="sam yu" userId="491d0663b568efce" providerId="LiveId" clId="{DB407D41-F111-437C-A7F4-E320D8B926C6}" dt="2026-04-17T04:25:33.596" v="5872" actId="478"/>
          <ac:picMkLst>
            <pc:docMk/>
            <pc:sldMk cId="2934746546" sldId="285"/>
            <ac:picMk id="3" creationId="{E24AD591-B932-58B5-C0BA-3A9811F20AE8}"/>
          </ac:picMkLst>
        </pc:picChg>
        <pc:picChg chg="mod">
          <ac:chgData name="sam yu" userId="491d0663b568efce" providerId="LiveId" clId="{DB407D41-F111-437C-A7F4-E320D8B926C6}" dt="2026-04-17T04:26:31.656" v="5879" actId="14100"/>
          <ac:picMkLst>
            <pc:docMk/>
            <pc:sldMk cId="2934746546" sldId="285"/>
            <ac:picMk id="8" creationId="{ED296CE0-EAAC-E348-071C-96D34673A57C}"/>
          </ac:picMkLst>
        </pc:picChg>
      </pc:sldChg>
      <pc:sldChg chg="addSp delSp modSp new mod">
        <pc:chgData name="sam yu" userId="491d0663b568efce" providerId="LiveId" clId="{DB407D41-F111-437C-A7F4-E320D8B926C6}" dt="2026-04-17T04:29:18.482" v="5949" actId="14100"/>
        <pc:sldMkLst>
          <pc:docMk/>
          <pc:sldMk cId="840897262" sldId="286"/>
        </pc:sldMkLst>
        <pc:spChg chg="del">
          <ac:chgData name="sam yu" userId="491d0663b568efce" providerId="LiveId" clId="{DB407D41-F111-437C-A7F4-E320D8B926C6}" dt="2026-04-17T04:28:15.552" v="5915" actId="478"/>
          <ac:spMkLst>
            <pc:docMk/>
            <pc:sldMk cId="840897262" sldId="286"/>
            <ac:spMk id="2" creationId="{880484C3-C4B7-34E9-6CF3-28293D0D6A26}"/>
          </ac:spMkLst>
        </pc:spChg>
        <pc:spChg chg="del">
          <ac:chgData name="sam yu" userId="491d0663b568efce" providerId="LiveId" clId="{DB407D41-F111-437C-A7F4-E320D8B926C6}" dt="2026-04-17T04:28:15.552" v="5915" actId="478"/>
          <ac:spMkLst>
            <pc:docMk/>
            <pc:sldMk cId="840897262" sldId="286"/>
            <ac:spMk id="3" creationId="{8C9296E5-D299-0201-5D65-223DA0F87985}"/>
          </ac:spMkLst>
        </pc:spChg>
        <pc:spChg chg="add mod">
          <ac:chgData name="sam yu" userId="491d0663b568efce" providerId="LiveId" clId="{DB407D41-F111-437C-A7F4-E320D8B926C6}" dt="2026-04-17T04:29:18.482" v="5949" actId="14100"/>
          <ac:spMkLst>
            <pc:docMk/>
            <pc:sldMk cId="840897262" sldId="286"/>
            <ac:spMk id="8" creationId="{E3AC6259-735E-4293-93FB-9A56DB06430D}"/>
          </ac:spMkLst>
        </pc:spChg>
        <pc:picChg chg="add del">
          <ac:chgData name="sam yu" userId="491d0663b568efce" providerId="LiveId" clId="{DB407D41-F111-437C-A7F4-E320D8B926C6}" dt="2026-04-17T04:28:58.869" v="5917" actId="478"/>
          <ac:picMkLst>
            <pc:docMk/>
            <pc:sldMk cId="840897262" sldId="286"/>
            <ac:picMk id="5" creationId="{EB4F63BD-712F-3061-F5CF-055EBC4470E0}"/>
          </ac:picMkLst>
        </pc:picChg>
        <pc:picChg chg="add mod">
          <ac:chgData name="sam yu" userId="491d0663b568efce" providerId="LiveId" clId="{DB407D41-F111-437C-A7F4-E320D8B926C6}" dt="2026-04-17T04:29:03.792" v="5920" actId="1076"/>
          <ac:picMkLst>
            <pc:docMk/>
            <pc:sldMk cId="840897262" sldId="286"/>
            <ac:picMk id="7" creationId="{456ECCBE-604E-7BA0-B0FC-76EE4ED87D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C2A82-F7D2-4D3B-BFC2-E97BDFC73E7F}" type="datetimeFigureOut">
              <a:rPr lang="zh-TW" altLang="en-US" smtClean="0"/>
              <a:t>2026/4/17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1F70F-D2B9-4B8F-89C3-43887343B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43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下單確認的</a:t>
            </a:r>
            <a:r>
              <a:rPr lang="en-US" altLang="zh-TW" dirty="0"/>
              <a:t>dialog</a:t>
            </a:r>
            <a:r>
              <a:rPr lang="zh-TW" altLang="en-US" dirty="0"/>
              <a:t>顯示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  預計到貨日 跟現在當下的時間小於</a:t>
            </a:r>
            <a:r>
              <a:rPr lang="en-US" altLang="zh-TW" dirty="0"/>
              <a:t>24</a:t>
            </a:r>
            <a:r>
              <a:rPr lang="zh-TW" altLang="en-US" dirty="0"/>
              <a:t>小時出現以下</a:t>
            </a:r>
            <a:r>
              <a:rPr lang="en-US" altLang="zh-TW" dirty="0"/>
              <a:t>dialog</a:t>
            </a:r>
          </a:p>
          <a:p>
            <a:r>
              <a:rPr lang="en-US" altLang="zh-TW" dirty="0"/>
              <a:t>※</a:t>
            </a:r>
            <a:r>
              <a:rPr lang="zh-TW" altLang="en-US" dirty="0"/>
              <a:t>警告</a:t>
            </a:r>
          </a:p>
          <a:p>
            <a:r>
              <a:rPr lang="zh-TW" altLang="en-US" dirty="0"/>
              <a:t>本訂單「預定時間」時間為</a:t>
            </a:r>
            <a:r>
              <a:rPr lang="en-US" altLang="zh-TW" dirty="0"/>
              <a:t>24</a:t>
            </a:r>
            <a:r>
              <a:rPr lang="zh-TW" altLang="en-US" dirty="0"/>
              <a:t>小時內，需待訂單核定後始成立。</a:t>
            </a:r>
            <a:r>
              <a:rPr lang="en-US" altLang="zh-TW" dirty="0"/>
              <a:t>(</a:t>
            </a:r>
            <a:r>
              <a:rPr lang="zh-TW" altLang="en-US" dirty="0"/>
              <a:t>不保證預定時間有商品</a:t>
            </a:r>
            <a:r>
              <a:rPr lang="en-US" altLang="zh-TW" dirty="0"/>
              <a:t>/</a:t>
            </a:r>
            <a:r>
              <a:rPr lang="zh-TW" altLang="en-US" dirty="0"/>
              <a:t>貨運可提供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2. </a:t>
            </a:r>
            <a:r>
              <a:rPr lang="zh-TW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租賃條款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.doc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全部內容  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※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提醒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「預定時間」僅為提供貨運安排參考，並非實際到貨時間。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實際運送時間待訂單核定通知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1F70F-D2B9-4B8F-89C3-43887343B5F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1F70F-D2B9-4B8F-89C3-43887343B5F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35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1F70F-D2B9-4B8F-89C3-43887343B5F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05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B68CD8-5098-BDF5-6C3E-68DBF093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5683547-3AD0-D594-9495-4AA7DB66D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3FFED0-5D6A-9366-A86A-A74F1A50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199C6F-1502-A987-79B4-22396256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611970-4098-9470-A87E-CB142477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64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5BD9E6-E2E5-5EE4-8FDF-388629BA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449FCB9-5779-2A35-7C47-06520F7B2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135313-EA66-B787-1309-AA5161A00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C08375-2053-D754-1D19-D7F1DB28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72212B-637A-5466-D2F2-2495017A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22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8A6D368-DD5B-4DA4-D810-A268E5968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830E195-DD0F-2C2E-ACA2-B5B32D513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4C90FF-5E67-A024-C581-ABC95016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72B1D6-313B-FF51-7029-7C655C9AC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5232F0-41F8-2C23-FFB2-6A1281F3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50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ABCE7-3473-51CB-9E6B-EE906E5A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05AF9A-8422-8E3E-B3F4-A722582F8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3BA1B6A-4CEE-93B1-7BA0-E72C5609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D07505-8F1A-7DA4-FB20-F7D23309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FB1200-6D5B-EEB6-773E-85C8B5C89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86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409E9D-C929-184A-E715-7F8F076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0F2F5A-BE27-4D9D-FFC3-D51901873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5DF5941-736B-19C7-1D18-BC1E99F8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5EBA64-EAE5-5F4D-A53B-8D44CF58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92A89C-89C1-35F7-275C-DD5844F9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32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6B4A0B-30A7-CE03-F348-1FE468CD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E8D059-09F0-7CF3-0D94-92EC22DB3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AE9FBF6-1959-D33C-1040-42268D583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AB467F8-86BE-B2F1-440F-226E9061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E594DFC-4268-630F-25FB-A840D4BE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A72D4F2-E1C8-15BC-5A30-395F1C5D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15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EC7AB0-A931-3647-4483-2758DDF9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104A0AD-B820-A7F3-0257-5C9906421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67BD1A2-E032-FAB3-B8D0-A8876402F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EC5ECC4-5CEE-0B38-4E73-2413029FE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0CE2AFB-E85F-AD18-A1F1-9F9A7477F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624F640-AE7D-EE46-EEBA-031725D2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7FA7A79-1CA9-9BD4-CC1A-DB355983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6D6BCA4-5B89-5A77-3382-4DE1036A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43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A13BAD-2D21-00D8-6FFB-A40B8EC9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3C3D54D-03AE-84A1-AA00-37F41F02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85C962A-B8F6-3F3F-E1DE-2F4C2079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EC26534-B550-4FBA-391F-4105242E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33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5C7D1BF-A2FC-8E86-AC40-9C83BDB45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AEE6DD2-04B1-9E1D-2725-54DF67C6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33A4A7-8361-6C12-EC3E-294CC6EE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46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55B365-B1B8-25CC-6CD2-E9F3EB35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CD13E3-7D1F-9FDE-E7DE-CE35C2C0E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60C0036-92F7-73B2-DFBD-6B94AAC33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EBCAEC5-3AB3-FA04-7622-6D93F4A6A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D6E9D93-DA8B-B321-E78A-47E7C1DD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A034EA6-E0E0-350C-F2B7-11958936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35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E0DB17-821C-86DC-6329-798B1DDE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037F5B3-9E75-C451-60A7-468B6AE1D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FAD3B47-D2A1-D43C-9B0B-A0F897A49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875DB36-45B1-19E5-18CE-AB9C91A3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FE4-1E47-408C-90E9-4BDD86FE7FFC}" type="datetimeFigureOut">
              <a:rPr lang="zh-TW" altLang="en-US" smtClean="0"/>
              <a:t>2026/4/17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555324-06F9-1296-4434-F305B51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605A1F2-7CDC-9740-7FC0-509FDA6C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58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439893E-EC9D-4BAA-477B-11643467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511B14-751F-11D8-1B01-843C08954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2CBBAB-7B42-58F4-4C4D-37D42D425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93FE4-1E47-408C-90E9-4BDD86FE7FFC}" type="datetimeFigureOut">
              <a:rPr lang="zh-TW" altLang="en-US" smtClean="0"/>
              <a:t>2026/4/17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204CDC-E2E8-FBEE-27D6-8AA86B97D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7DC67F-D853-7ED9-3EA1-62FD1CA0E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6A744-7678-440E-A7A4-5BD34289F6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77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C394CD9A-83F8-CE85-A955-2F011A4E8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85302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8000" dirty="0"/>
              <a:t>購物</a:t>
            </a:r>
          </a:p>
        </p:txBody>
      </p:sp>
    </p:spTree>
    <p:extLst>
      <p:ext uri="{BB962C8B-B14F-4D97-AF65-F5344CB8AC3E}">
        <p14:creationId xmlns:p14="http://schemas.microsoft.com/office/powerpoint/2010/main" val="231715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2298289-19BE-3D5F-0D3A-5B4492410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46" y="275785"/>
            <a:ext cx="7410262" cy="4223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D9CB1F7-3ECB-2E1F-E975-4F8165AC1184}"/>
              </a:ext>
            </a:extLst>
          </p:cNvPr>
          <p:cNvSpPr txBox="1"/>
          <p:nvPr/>
        </p:nvSpPr>
        <p:spPr>
          <a:xfrm>
            <a:off x="144721" y="4820941"/>
            <a:ext cx="5689151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現在這邊顯示的是訂購的帳號人的資訊</a:t>
            </a:r>
            <a:endParaRPr lang="en-US" altLang="zh-TW" dirty="0"/>
          </a:p>
          <a:p>
            <a:r>
              <a:rPr lang="zh-TW" altLang="en-US" dirty="0"/>
              <a:t>改成顯示  </a:t>
            </a:r>
            <a:r>
              <a:rPr lang="en-US" altLang="zh-TW" dirty="0"/>
              <a:t>&gt;&gt;</a:t>
            </a:r>
            <a:r>
              <a:rPr lang="zh-TW" altLang="en-US" dirty="0"/>
              <a:t>客戶資料</a:t>
            </a:r>
            <a:endParaRPr lang="en-US" altLang="zh-TW" dirty="0"/>
          </a:p>
          <a:p>
            <a:r>
              <a:rPr lang="zh-TW" altLang="en-US" dirty="0"/>
              <a:t>都是</a:t>
            </a:r>
            <a:r>
              <a:rPr lang="en-US" altLang="zh-TW" dirty="0"/>
              <a:t>customer</a:t>
            </a:r>
            <a:r>
              <a:rPr lang="zh-TW" altLang="en-US" dirty="0"/>
              <a:t>資訊，客戶名稱就好，不用電話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租 </a:t>
            </a:r>
            <a:r>
              <a:rPr lang="en-US" altLang="zh-TW" dirty="0"/>
              <a:t>/  </a:t>
            </a:r>
            <a:r>
              <a:rPr lang="zh-TW" altLang="en-US" dirty="0"/>
              <a:t>退 </a:t>
            </a:r>
            <a:r>
              <a:rPr lang="en-US" altLang="zh-TW" dirty="0"/>
              <a:t>/</a:t>
            </a:r>
            <a:r>
              <a:rPr lang="zh-TW" altLang="en-US" dirty="0"/>
              <a:t> 叫車都是</a:t>
            </a:r>
            <a:endParaRPr lang="en-US" altLang="zh-TW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AEAE53A-2983-52E9-0F1E-7E83133F2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49" y="3429000"/>
            <a:ext cx="6306430" cy="3153215"/>
          </a:xfrm>
          <a:prstGeom prst="rect">
            <a:avLst/>
          </a:prstGeom>
        </p:spPr>
      </p:pic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DB30E1C0-4EE3-347F-FBCC-A6A12BEC9628}"/>
              </a:ext>
            </a:extLst>
          </p:cNvPr>
          <p:cNvSpPr/>
          <p:nvPr/>
        </p:nvSpPr>
        <p:spPr>
          <a:xfrm rot="12908351">
            <a:off x="2706833" y="2962079"/>
            <a:ext cx="3573794" cy="4480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959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F84CC72-0240-B55C-8380-10CED4499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3" y="0"/>
            <a:ext cx="7066873" cy="473643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87AF9E2-DF77-828D-4946-FE2952BDD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1" y="1993953"/>
            <a:ext cx="6927820" cy="43745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箭號: 向右 9">
            <a:extLst>
              <a:ext uri="{FF2B5EF4-FFF2-40B4-BE49-F238E27FC236}">
                <a16:creationId xmlns:a16="http://schemas.microsoft.com/office/drawing/2014/main" id="{810608F3-797F-B5D3-677D-BF29DA997BF7}"/>
              </a:ext>
            </a:extLst>
          </p:cNvPr>
          <p:cNvSpPr/>
          <p:nvPr/>
        </p:nvSpPr>
        <p:spPr>
          <a:xfrm rot="12668292">
            <a:off x="4264571" y="2368216"/>
            <a:ext cx="883082" cy="4480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3FFC0F8-9054-0734-14F7-97CD5FE1B1AF}"/>
              </a:ext>
            </a:extLst>
          </p:cNvPr>
          <p:cNvSpPr txBox="1"/>
          <p:nvPr/>
        </p:nvSpPr>
        <p:spPr>
          <a:xfrm>
            <a:off x="1688032" y="4413266"/>
            <a:ext cx="3249729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退還單的訂單資訊</a:t>
            </a:r>
            <a:endParaRPr lang="en-US" altLang="zh-TW" dirty="0"/>
          </a:p>
          <a:p>
            <a:r>
              <a:rPr lang="en-US" altLang="zh-TW" dirty="0"/>
              <a:t>&gt;&gt;</a:t>
            </a:r>
            <a:r>
              <a:rPr lang="zh-TW" altLang="en-US" dirty="0"/>
              <a:t>要帶入取貨的資訊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customer</a:t>
            </a:r>
            <a:r>
              <a:rPr lang="zh-TW" altLang="en-US" dirty="0"/>
              <a:t>資訊</a:t>
            </a:r>
            <a:endParaRPr lang="en-US" altLang="zh-TW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F5401C5-2C7A-429E-4BBD-89AD782DD270}"/>
              </a:ext>
            </a:extLst>
          </p:cNvPr>
          <p:cNvSpPr txBox="1"/>
          <p:nvPr/>
        </p:nvSpPr>
        <p:spPr>
          <a:xfrm>
            <a:off x="7489766" y="258618"/>
            <a:ext cx="556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退還單</a:t>
            </a:r>
          </a:p>
        </p:txBody>
      </p:sp>
    </p:spTree>
    <p:extLst>
      <p:ext uri="{BB962C8B-B14F-4D97-AF65-F5344CB8AC3E}">
        <p14:creationId xmlns:p14="http://schemas.microsoft.com/office/powerpoint/2010/main" val="2337772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1475BAA-E5BC-0DB0-7087-E67567642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31" y="0"/>
            <a:ext cx="6825563" cy="41148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88C6CF7-05B6-5E1C-CE2E-5140376B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281" y="2069031"/>
            <a:ext cx="7294422" cy="4606088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AD1B803-2E55-19BD-D13B-7A40F39C92E9}"/>
              </a:ext>
            </a:extLst>
          </p:cNvPr>
          <p:cNvSpPr txBox="1"/>
          <p:nvPr/>
        </p:nvSpPr>
        <p:spPr>
          <a:xfrm>
            <a:off x="1156561" y="4398443"/>
            <a:ext cx="347472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退還單的派車單</a:t>
            </a:r>
            <a:endParaRPr lang="en-US" altLang="zh-TW" dirty="0"/>
          </a:p>
          <a:p>
            <a:r>
              <a:rPr lang="en-US" altLang="zh-TW" dirty="0"/>
              <a:t>&gt;</a:t>
            </a:r>
            <a:r>
              <a:rPr lang="zh-TW" altLang="en-US" dirty="0"/>
              <a:t>取貨要帶入取貨資訊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customer</a:t>
            </a:r>
            <a:r>
              <a:rPr lang="zh-TW" altLang="en-US" dirty="0"/>
              <a:t>資訊</a:t>
            </a:r>
            <a:endParaRPr lang="en-US" altLang="zh-TW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CB7E79E-9BD1-42EF-5FF8-3BEC40624754}"/>
              </a:ext>
            </a:extLst>
          </p:cNvPr>
          <p:cNvSpPr txBox="1"/>
          <p:nvPr/>
        </p:nvSpPr>
        <p:spPr>
          <a:xfrm>
            <a:off x="7489766" y="258618"/>
            <a:ext cx="556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退還單</a:t>
            </a:r>
          </a:p>
        </p:txBody>
      </p:sp>
    </p:spTree>
    <p:extLst>
      <p:ext uri="{BB962C8B-B14F-4D97-AF65-F5344CB8AC3E}">
        <p14:creationId xmlns:p14="http://schemas.microsoft.com/office/powerpoint/2010/main" val="3052240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58955619-BBFB-F0FA-C430-4D6ECB5DC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5" y="0"/>
            <a:ext cx="7673678" cy="437083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8B54198-FC96-6041-AF34-5AF8EA5DB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705" y="3593592"/>
            <a:ext cx="6306430" cy="3153215"/>
          </a:xfrm>
          <a:prstGeom prst="rect">
            <a:avLst/>
          </a:prstGeom>
        </p:spPr>
      </p:pic>
      <p:sp>
        <p:nvSpPr>
          <p:cNvPr id="10" name="箭號: 向右 9">
            <a:extLst>
              <a:ext uri="{FF2B5EF4-FFF2-40B4-BE49-F238E27FC236}">
                <a16:creationId xmlns:a16="http://schemas.microsoft.com/office/drawing/2014/main" id="{7F7B0870-0F34-3FEA-163C-712614698E06}"/>
              </a:ext>
            </a:extLst>
          </p:cNvPr>
          <p:cNvSpPr/>
          <p:nvPr/>
        </p:nvSpPr>
        <p:spPr>
          <a:xfrm rot="13664613">
            <a:off x="4143190" y="2650166"/>
            <a:ext cx="1890608" cy="4480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68F28BD-77C7-D721-126F-3F466D5EB10D}"/>
              </a:ext>
            </a:extLst>
          </p:cNvPr>
          <p:cNvSpPr txBox="1"/>
          <p:nvPr/>
        </p:nvSpPr>
        <p:spPr>
          <a:xfrm>
            <a:off x="1688032" y="4413266"/>
            <a:ext cx="3249729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退還單的訂單資訊</a:t>
            </a:r>
            <a:endParaRPr lang="en-US" altLang="zh-TW" dirty="0"/>
          </a:p>
          <a:p>
            <a:r>
              <a:rPr lang="en-US" altLang="zh-TW" dirty="0"/>
              <a:t>&gt;&gt;</a:t>
            </a:r>
            <a:r>
              <a:rPr lang="zh-TW" altLang="en-US" dirty="0"/>
              <a:t>要帶入收貨的資訊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customer</a:t>
            </a:r>
            <a:r>
              <a:rPr lang="zh-TW" altLang="en-US" dirty="0"/>
              <a:t>資訊</a:t>
            </a:r>
            <a:endParaRPr lang="en-US" altLang="zh-TW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548E815-7003-C77D-EBEF-3DAB27DBD76C}"/>
              </a:ext>
            </a:extLst>
          </p:cNvPr>
          <p:cNvSpPr txBox="1"/>
          <p:nvPr/>
        </p:nvSpPr>
        <p:spPr>
          <a:xfrm>
            <a:off x="8102415" y="203754"/>
            <a:ext cx="3766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租用單</a:t>
            </a:r>
          </a:p>
        </p:txBody>
      </p:sp>
    </p:spTree>
    <p:extLst>
      <p:ext uri="{BB962C8B-B14F-4D97-AF65-F5344CB8AC3E}">
        <p14:creationId xmlns:p14="http://schemas.microsoft.com/office/powerpoint/2010/main" val="324924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352F229-2B59-BE1A-4E8B-A37493DE0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89" y="0"/>
            <a:ext cx="9022094" cy="5422392"/>
          </a:xfrm>
          <a:prstGeom prst="rect">
            <a:avLst/>
          </a:prstGeom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FC48486F-1D85-8A58-998D-CA61189709E8}"/>
              </a:ext>
            </a:extLst>
          </p:cNvPr>
          <p:cNvSpPr/>
          <p:nvPr/>
        </p:nvSpPr>
        <p:spPr>
          <a:xfrm rot="10800000">
            <a:off x="5468949" y="4346521"/>
            <a:ext cx="883082" cy="4480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C239156-DF4D-097C-6D29-A3B4ACC553B4}"/>
              </a:ext>
            </a:extLst>
          </p:cNvPr>
          <p:cNvSpPr txBox="1"/>
          <p:nvPr/>
        </p:nvSpPr>
        <p:spPr>
          <a:xfrm>
            <a:off x="2715768" y="5586198"/>
            <a:ext cx="347472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租用單的卸貨要帶入收貨資訊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customer</a:t>
            </a:r>
            <a:r>
              <a:rPr lang="zh-TW" altLang="en-US" dirty="0"/>
              <a:t>資訊</a:t>
            </a:r>
            <a:endParaRPr lang="en-US" altLang="zh-TW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03021C5-2935-638D-B8E2-4D65C6910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652" y="2746986"/>
            <a:ext cx="6139660" cy="3819044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EA11F761-05A3-7824-10C1-4ADD138CB38E}"/>
              </a:ext>
            </a:extLst>
          </p:cNvPr>
          <p:cNvSpPr txBox="1"/>
          <p:nvPr/>
        </p:nvSpPr>
        <p:spPr>
          <a:xfrm>
            <a:off x="9518903" y="203754"/>
            <a:ext cx="235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租用單</a:t>
            </a:r>
          </a:p>
        </p:txBody>
      </p:sp>
    </p:spTree>
    <p:extLst>
      <p:ext uri="{BB962C8B-B14F-4D97-AF65-F5344CB8AC3E}">
        <p14:creationId xmlns:p14="http://schemas.microsoft.com/office/powerpoint/2010/main" val="3367369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4C75A-410F-2FA7-5260-80ABA2F6B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AEC2DA6-027C-CA90-B1FA-EDF2812BD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9" y="1350259"/>
            <a:ext cx="10622673" cy="4965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1BF757B-A97A-7B3F-3D11-2991CA2392D2}"/>
              </a:ext>
            </a:extLst>
          </p:cNvPr>
          <p:cNvSpPr txBox="1"/>
          <p:nvPr/>
        </p:nvSpPr>
        <p:spPr>
          <a:xfrm>
            <a:off x="6019755" y="630688"/>
            <a:ext cx="419198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租用</a:t>
            </a:r>
            <a:r>
              <a:rPr lang="en-US" altLang="zh-TW" dirty="0"/>
              <a:t>/</a:t>
            </a:r>
            <a:r>
              <a:rPr lang="zh-TW" altLang="en-US" dirty="0"/>
              <a:t>歸還 改成可以併單，叫車單獨立</a:t>
            </a: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48DEFAF7-5624-B305-38C4-482D8A4F6FFA}"/>
              </a:ext>
            </a:extLst>
          </p:cNvPr>
          <p:cNvSpPr/>
          <p:nvPr/>
        </p:nvSpPr>
        <p:spPr>
          <a:xfrm rot="2623023">
            <a:off x="9445755" y="1198622"/>
            <a:ext cx="587888" cy="4389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320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56ECCBE-604E-7BA0-B0FC-76EE4ED8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98" y="163852"/>
            <a:ext cx="11126804" cy="622679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3AC6259-735E-4293-93FB-9A56DB06430D}"/>
              </a:ext>
            </a:extLst>
          </p:cNvPr>
          <p:cNvSpPr txBox="1"/>
          <p:nvPr/>
        </p:nvSpPr>
        <p:spPr>
          <a:xfrm>
            <a:off x="3099815" y="2736842"/>
            <a:ext cx="172821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模糊搜尋單號</a:t>
            </a:r>
          </a:p>
        </p:txBody>
      </p:sp>
    </p:spTree>
    <p:extLst>
      <p:ext uri="{BB962C8B-B14F-4D97-AF65-F5344CB8AC3E}">
        <p14:creationId xmlns:p14="http://schemas.microsoft.com/office/powerpoint/2010/main" val="840897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1B105-11F2-150C-C757-968A3C3E6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>
            <a:extLst>
              <a:ext uri="{FF2B5EF4-FFF2-40B4-BE49-F238E27FC236}">
                <a16:creationId xmlns:a16="http://schemas.microsoft.com/office/drawing/2014/main" id="{A46F35FD-1D44-8B5A-1566-922624C0F298}"/>
              </a:ext>
            </a:extLst>
          </p:cNvPr>
          <p:cNvSpPr txBox="1">
            <a:spLocks/>
          </p:cNvSpPr>
          <p:nvPr/>
        </p:nvSpPr>
        <p:spPr>
          <a:xfrm>
            <a:off x="1524000" y="228530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8000" dirty="0"/>
              <a:t>派送</a:t>
            </a:r>
            <a:r>
              <a:rPr lang="en-US" altLang="zh-TW" sz="8000" dirty="0"/>
              <a:t>WEB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47308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2C77E-BB5C-8879-3878-923FFDD6C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0945685-B1C4-D1CE-9E21-4902123FA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85" y="165311"/>
            <a:ext cx="7959878" cy="4480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D9E7B71-B96B-88B0-E80F-4F2517F22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161" y="2405591"/>
            <a:ext cx="5123688" cy="4315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FFD017D-F0EE-2D83-BDBF-D7419F7853C4}"/>
              </a:ext>
            </a:extLst>
          </p:cNvPr>
          <p:cNvSpPr/>
          <p:nvPr/>
        </p:nvSpPr>
        <p:spPr>
          <a:xfrm>
            <a:off x="8173213" y="1892809"/>
            <a:ext cx="621792" cy="429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6AF3B0A-6D4C-24A9-2A64-63AA5F25197A}"/>
              </a:ext>
            </a:extLst>
          </p:cNvPr>
          <p:cNvSpPr/>
          <p:nvPr/>
        </p:nvSpPr>
        <p:spPr>
          <a:xfrm>
            <a:off x="6434328" y="3547872"/>
            <a:ext cx="1082040" cy="283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75D2D0A-77DA-F3F7-C99D-93FF28A06CF5}"/>
              </a:ext>
            </a:extLst>
          </p:cNvPr>
          <p:cNvSpPr txBox="1"/>
          <p:nvPr/>
        </p:nvSpPr>
        <p:spPr>
          <a:xfrm>
            <a:off x="7717535" y="3504938"/>
            <a:ext cx="214884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派送</a:t>
            </a:r>
            <a:r>
              <a:rPr lang="en-US" altLang="zh-TW" dirty="0"/>
              <a:t>WEB</a:t>
            </a:r>
            <a:r>
              <a:rPr lang="zh-TW" altLang="en-US" dirty="0"/>
              <a:t>顯示錯誤</a:t>
            </a:r>
          </a:p>
        </p:txBody>
      </p:sp>
    </p:spTree>
    <p:extLst>
      <p:ext uri="{BB962C8B-B14F-4D97-AF65-F5344CB8AC3E}">
        <p14:creationId xmlns:p14="http://schemas.microsoft.com/office/powerpoint/2010/main" val="3172413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6F1A006-66FA-123B-95B7-EB8633534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" y="104752"/>
            <a:ext cx="9208008" cy="630102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B361F79-3735-31F3-95A4-DF0D57C29CCE}"/>
              </a:ext>
            </a:extLst>
          </p:cNvPr>
          <p:cNvSpPr txBox="1"/>
          <p:nvPr/>
        </p:nvSpPr>
        <p:spPr>
          <a:xfrm>
            <a:off x="4855463" y="569714"/>
            <a:ext cx="301752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依日期排序最新的在最上面</a:t>
            </a:r>
          </a:p>
        </p:txBody>
      </p:sp>
    </p:spTree>
    <p:extLst>
      <p:ext uri="{BB962C8B-B14F-4D97-AF65-F5344CB8AC3E}">
        <p14:creationId xmlns:p14="http://schemas.microsoft.com/office/powerpoint/2010/main" val="130122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D4796691-787C-7673-7521-A0F97FF6A3C9}"/>
              </a:ext>
            </a:extLst>
          </p:cNvPr>
          <p:cNvSpPr txBox="1"/>
          <p:nvPr/>
        </p:nvSpPr>
        <p:spPr>
          <a:xfrm>
            <a:off x="997526" y="83127"/>
            <a:ext cx="556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訂購平台</a:t>
            </a:r>
            <a:r>
              <a:rPr lang="en-US" altLang="zh-TW" sz="2400" b="1" dirty="0">
                <a:solidFill>
                  <a:srgbClr val="0000FF"/>
                </a:solidFill>
              </a:rPr>
              <a:t>-&gt;</a:t>
            </a:r>
            <a:r>
              <a:rPr lang="zh-TW" altLang="en-US" sz="2400" b="1" dirty="0">
                <a:solidFill>
                  <a:srgbClr val="0000FF"/>
                </a:solidFill>
              </a:rPr>
              <a:t>租</a:t>
            </a:r>
            <a:r>
              <a:rPr lang="en-US" altLang="zh-TW" sz="2400" b="1" dirty="0">
                <a:solidFill>
                  <a:srgbClr val="0000FF"/>
                </a:solidFill>
              </a:rPr>
              <a:t>-&gt;</a:t>
            </a:r>
            <a:r>
              <a:rPr lang="zh-TW" altLang="en-US" sz="2400" b="1" dirty="0">
                <a:solidFill>
                  <a:srgbClr val="0000FF"/>
                </a:solidFill>
              </a:rPr>
              <a:t>購物車 </a:t>
            </a:r>
            <a:r>
              <a:rPr lang="en-US" altLang="zh-TW" sz="2400" b="1" dirty="0">
                <a:solidFill>
                  <a:srgbClr val="0000FF"/>
                </a:solidFill>
              </a:rPr>
              <a:t>(</a:t>
            </a:r>
            <a:r>
              <a:rPr lang="zh-TW" altLang="en-US" sz="2400" b="1" dirty="0">
                <a:solidFill>
                  <a:srgbClr val="0000FF"/>
                </a:solidFill>
              </a:rPr>
              <a:t>委派車輛</a:t>
            </a:r>
            <a:r>
              <a:rPr lang="en-US" altLang="zh-TW" sz="2400" b="1" dirty="0">
                <a:solidFill>
                  <a:srgbClr val="0000FF"/>
                </a:solidFill>
              </a:rPr>
              <a:t>)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722C2A0-238A-BC16-98A0-7A16699BC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" y="895378"/>
            <a:ext cx="11558016" cy="506724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7785577-10AD-2ED6-1528-7230745CD093}"/>
              </a:ext>
            </a:extLst>
          </p:cNvPr>
          <p:cNvSpPr txBox="1"/>
          <p:nvPr/>
        </p:nvSpPr>
        <p:spPr>
          <a:xfrm>
            <a:off x="6854952" y="6148280"/>
            <a:ext cx="5020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24hr</a:t>
            </a:r>
            <a:r>
              <a:rPr lang="zh-TW" altLang="en-US" dirty="0"/>
              <a:t>顯示邏輯問題，若選擇隔天沒有跳出</a:t>
            </a:r>
            <a:r>
              <a:rPr lang="en-US" altLang="zh-TW" dirty="0"/>
              <a:t>dialog  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E17CE13-52CE-5E88-1ECA-6A7A716D0654}"/>
              </a:ext>
            </a:extLst>
          </p:cNvPr>
          <p:cNvSpPr/>
          <p:nvPr/>
        </p:nvSpPr>
        <p:spPr>
          <a:xfrm>
            <a:off x="7927848" y="1673352"/>
            <a:ext cx="3947160" cy="566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572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DFF9C-D153-259E-26D2-9A0553EE0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>
            <a:extLst>
              <a:ext uri="{FF2B5EF4-FFF2-40B4-BE49-F238E27FC236}">
                <a16:creationId xmlns:a16="http://schemas.microsoft.com/office/drawing/2014/main" id="{3F0DA955-B0B7-6660-3F7D-5F8CC25F3772}"/>
              </a:ext>
            </a:extLst>
          </p:cNvPr>
          <p:cNvSpPr txBox="1">
            <a:spLocks/>
          </p:cNvSpPr>
          <p:nvPr/>
        </p:nvSpPr>
        <p:spPr>
          <a:xfrm>
            <a:off x="1524000" y="228530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8000" dirty="0"/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1665236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9AA8F-736A-F34C-F88D-19180F06F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6B26E6B-D0DF-DAD1-7B8D-8847E1CCC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35" y="1033138"/>
            <a:ext cx="4053607" cy="526721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969F3E4-982B-7486-73E2-F1235A5F1744}"/>
              </a:ext>
            </a:extLst>
          </p:cNvPr>
          <p:cNvSpPr txBox="1"/>
          <p:nvPr/>
        </p:nvSpPr>
        <p:spPr>
          <a:xfrm>
            <a:off x="6318503" y="2831201"/>
            <a:ext cx="221284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顯示後</a:t>
            </a:r>
            <a:r>
              <a:rPr lang="en-US" altLang="zh-TW" dirty="0"/>
              <a:t>5</a:t>
            </a:r>
            <a:r>
              <a:rPr lang="zh-TW" altLang="en-US" dirty="0"/>
              <a:t>碼單號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07561CC-D71D-9815-AC9F-1BBE55E84D6C}"/>
              </a:ext>
            </a:extLst>
          </p:cNvPr>
          <p:cNvSpPr/>
          <p:nvPr/>
        </p:nvSpPr>
        <p:spPr>
          <a:xfrm>
            <a:off x="3786834" y="1790437"/>
            <a:ext cx="2613965" cy="283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908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5D64D-E6F1-1771-3AD6-6233E844D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6C6BB06-06E6-2767-EA72-78D9B252B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270" y="289517"/>
            <a:ext cx="4629796" cy="607779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01B9DCD-13AA-8733-97FE-30DBEEB6AB6E}"/>
              </a:ext>
            </a:extLst>
          </p:cNvPr>
          <p:cNvSpPr/>
          <p:nvPr/>
        </p:nvSpPr>
        <p:spPr>
          <a:xfrm>
            <a:off x="2868168" y="5413248"/>
            <a:ext cx="1383792" cy="429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724E21C-8CA6-098A-5D79-3E3CB0B08C9F}"/>
              </a:ext>
            </a:extLst>
          </p:cNvPr>
          <p:cNvSpPr txBox="1"/>
          <p:nvPr/>
        </p:nvSpPr>
        <p:spPr>
          <a:xfrm>
            <a:off x="5933470" y="5413248"/>
            <a:ext cx="462979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送貨</a:t>
            </a:r>
            <a:r>
              <a:rPr lang="en-US" altLang="zh-TW" dirty="0"/>
              <a:t>&amp;</a:t>
            </a:r>
            <a:r>
              <a:rPr lang="zh-TW" altLang="en-US" dirty="0"/>
              <a:t>取貨站 統一改成   </a:t>
            </a:r>
            <a:r>
              <a:rPr lang="en-US" altLang="zh-TW" dirty="0"/>
              <a:t>&gt;</a:t>
            </a:r>
            <a:r>
              <a:rPr lang="zh-TW" altLang="en-US" dirty="0"/>
              <a:t> 會點人簽名</a:t>
            </a:r>
          </a:p>
        </p:txBody>
      </p:sp>
    </p:spTree>
    <p:extLst>
      <p:ext uri="{BB962C8B-B14F-4D97-AF65-F5344CB8AC3E}">
        <p14:creationId xmlns:p14="http://schemas.microsoft.com/office/powerpoint/2010/main" val="1975537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92FAD-8684-EE79-99A0-C80AAEE25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D296CE0-EAAC-E348-071C-96D34673A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584" y="316717"/>
            <a:ext cx="3817082" cy="495987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C9412919-74B8-8EAB-CA0B-C02A1A75E7CC}"/>
              </a:ext>
            </a:extLst>
          </p:cNvPr>
          <p:cNvSpPr txBox="1"/>
          <p:nvPr/>
        </p:nvSpPr>
        <p:spPr>
          <a:xfrm>
            <a:off x="5345699" y="4431965"/>
            <a:ext cx="339036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APP</a:t>
            </a:r>
            <a:r>
              <a:rPr lang="zh-TW" altLang="en-US" dirty="0"/>
              <a:t>的單據種類一起顯示成</a:t>
            </a:r>
            <a:endParaRPr lang="en-US" altLang="zh-TW" dirty="0"/>
          </a:p>
          <a:p>
            <a:r>
              <a:rPr lang="zh-TW" altLang="en-US" dirty="0"/>
              <a:t>租用 </a:t>
            </a:r>
            <a:r>
              <a:rPr lang="en-US" altLang="zh-TW" dirty="0"/>
              <a:t>/ </a:t>
            </a:r>
            <a:r>
              <a:rPr lang="zh-TW" altLang="en-US" dirty="0"/>
              <a:t>歸還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A9D421F-A558-8836-A670-1E9259D3A4D6}"/>
              </a:ext>
            </a:extLst>
          </p:cNvPr>
          <p:cNvSpPr/>
          <p:nvPr/>
        </p:nvSpPr>
        <p:spPr>
          <a:xfrm>
            <a:off x="6601968" y="3803904"/>
            <a:ext cx="877824" cy="429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74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89DBCC4E-793E-64BA-4C6D-4346EE749BD1}"/>
              </a:ext>
            </a:extLst>
          </p:cNvPr>
          <p:cNvSpPr txBox="1"/>
          <p:nvPr/>
        </p:nvSpPr>
        <p:spPr>
          <a:xfrm>
            <a:off x="997526" y="83127"/>
            <a:ext cx="556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訂購平台</a:t>
            </a:r>
            <a:r>
              <a:rPr lang="en-US" altLang="zh-TW" sz="2400" b="1" dirty="0">
                <a:solidFill>
                  <a:srgbClr val="0000FF"/>
                </a:solidFill>
              </a:rPr>
              <a:t>-&gt;</a:t>
            </a:r>
            <a:r>
              <a:rPr lang="zh-TW" altLang="en-US" sz="2400" b="1" dirty="0">
                <a:solidFill>
                  <a:srgbClr val="0000FF"/>
                </a:solidFill>
              </a:rPr>
              <a:t>租</a:t>
            </a:r>
            <a:r>
              <a:rPr lang="en-US" altLang="zh-TW" sz="2400" b="1" dirty="0">
                <a:solidFill>
                  <a:srgbClr val="0000FF"/>
                </a:solidFill>
              </a:rPr>
              <a:t>-&gt;</a:t>
            </a:r>
            <a:r>
              <a:rPr lang="zh-TW" altLang="en-US" sz="2400" b="1" dirty="0">
                <a:solidFill>
                  <a:srgbClr val="0000FF"/>
                </a:solidFill>
              </a:rPr>
              <a:t>購物車 </a:t>
            </a:r>
            <a:r>
              <a:rPr lang="en-US" altLang="zh-TW" sz="2400" b="1" dirty="0">
                <a:solidFill>
                  <a:srgbClr val="0000FF"/>
                </a:solidFill>
              </a:rPr>
              <a:t>(</a:t>
            </a:r>
            <a:r>
              <a:rPr lang="zh-TW" altLang="en-US" sz="2400" b="1" dirty="0">
                <a:solidFill>
                  <a:srgbClr val="0000FF"/>
                </a:solidFill>
              </a:rPr>
              <a:t>自派</a:t>
            </a:r>
            <a:r>
              <a:rPr lang="en-US" altLang="zh-TW" sz="2400" b="1" dirty="0">
                <a:solidFill>
                  <a:srgbClr val="0000FF"/>
                </a:solidFill>
              </a:rPr>
              <a:t>)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435EED2-7033-D84F-EB0C-A68D28621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103"/>
            <a:ext cx="12192000" cy="482779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F739F95-2537-3340-B5F7-DC6BB71D9759}"/>
              </a:ext>
            </a:extLst>
          </p:cNvPr>
          <p:cNvSpPr/>
          <p:nvPr/>
        </p:nvSpPr>
        <p:spPr>
          <a:xfrm>
            <a:off x="8074152" y="2999232"/>
            <a:ext cx="3947160" cy="429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4F25F69-316E-019B-D4E9-7153A5E76B83}"/>
              </a:ext>
            </a:extLst>
          </p:cNvPr>
          <p:cNvSpPr txBox="1"/>
          <p:nvPr/>
        </p:nvSpPr>
        <p:spPr>
          <a:xfrm>
            <a:off x="3611880" y="5365623"/>
            <a:ext cx="8217408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選擇自派跳出的預計抵達日 </a:t>
            </a:r>
            <a:r>
              <a:rPr lang="en-US" altLang="zh-TW" dirty="0"/>
              <a:t>&gt;24hr</a:t>
            </a:r>
            <a:r>
              <a:rPr lang="zh-TW" altLang="en-US" dirty="0"/>
              <a:t>顯示邏輯問題，若選擇隔天沒有跳出</a:t>
            </a:r>
            <a:r>
              <a:rPr lang="en-US" altLang="zh-TW" dirty="0"/>
              <a:t>dialog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選擇自派跳出的預計抵達日  時間範圍在時間僅限 </a:t>
            </a:r>
            <a:r>
              <a:rPr lang="en-US" altLang="zh-TW" dirty="0"/>
              <a:t>AM 7:00 ~ PM 4:00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選擇自派 ，請隱藏預計到貨日</a:t>
            </a:r>
            <a:r>
              <a:rPr lang="en-US" altLang="zh-TW" dirty="0"/>
              <a:t>(</a:t>
            </a:r>
            <a:r>
              <a:rPr lang="zh-TW" altLang="en-US" dirty="0"/>
              <a:t>叫車單的預計到貨日也要隱藏起來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提供日期可以刪除的功能</a:t>
            </a:r>
          </a:p>
        </p:txBody>
      </p:sp>
    </p:spTree>
    <p:extLst>
      <p:ext uri="{BB962C8B-B14F-4D97-AF65-F5344CB8AC3E}">
        <p14:creationId xmlns:p14="http://schemas.microsoft.com/office/powerpoint/2010/main" val="24075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BC0A9-0AA2-3373-9206-0948A6F4E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852D85C-AE7E-8578-141B-1A36434D5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877"/>
            <a:ext cx="11311128" cy="562424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27C491E-9BCD-D108-2B60-1FFA3A93A8B5}"/>
              </a:ext>
            </a:extLst>
          </p:cNvPr>
          <p:cNvSpPr/>
          <p:nvPr/>
        </p:nvSpPr>
        <p:spPr>
          <a:xfrm>
            <a:off x="7421880" y="5436497"/>
            <a:ext cx="3797808" cy="594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88612A9-455A-DA10-C1DE-67E9468DE3AA}"/>
              </a:ext>
            </a:extLst>
          </p:cNvPr>
          <p:cNvSpPr txBox="1"/>
          <p:nvPr/>
        </p:nvSpPr>
        <p:spPr>
          <a:xfrm>
            <a:off x="5655564" y="6275457"/>
            <a:ext cx="610917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Lock</a:t>
            </a:r>
            <a:r>
              <a:rPr lang="zh-TW" altLang="en-US" dirty="0"/>
              <a:t>這顆</a:t>
            </a:r>
            <a:r>
              <a:rPr lang="en-US" altLang="zh-TW" dirty="0"/>
              <a:t>button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741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>
            <a:extLst>
              <a:ext uri="{FF2B5EF4-FFF2-40B4-BE49-F238E27FC236}">
                <a16:creationId xmlns:a16="http://schemas.microsoft.com/office/drawing/2014/main" id="{B382F058-3D44-5FDF-7D37-08B84BB57398}"/>
              </a:ext>
            </a:extLst>
          </p:cNvPr>
          <p:cNvSpPr txBox="1">
            <a:spLocks/>
          </p:cNvSpPr>
          <p:nvPr/>
        </p:nvSpPr>
        <p:spPr>
          <a:xfrm>
            <a:off x="1524000" y="228530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8000" dirty="0"/>
              <a:t>後臺</a:t>
            </a:r>
          </a:p>
        </p:txBody>
      </p:sp>
    </p:spTree>
    <p:extLst>
      <p:ext uri="{BB962C8B-B14F-4D97-AF65-F5344CB8AC3E}">
        <p14:creationId xmlns:p14="http://schemas.microsoft.com/office/powerpoint/2010/main" val="356310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3E45E41-1DE8-89E5-3A32-C777DCBAC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13" y="268456"/>
            <a:ext cx="7449590" cy="6525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7DF4F2A-5A7D-658F-71F3-8AABD4EE4D0D}"/>
              </a:ext>
            </a:extLst>
          </p:cNvPr>
          <p:cNvSpPr txBox="1"/>
          <p:nvPr/>
        </p:nvSpPr>
        <p:spPr>
          <a:xfrm>
            <a:off x="6922008" y="2423160"/>
            <a:ext cx="4892179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訂單資訊的日期欄位</a:t>
            </a:r>
            <a:r>
              <a:rPr lang="en-US" altLang="zh-TW" dirty="0"/>
              <a:t>(</a:t>
            </a:r>
            <a:r>
              <a:rPr lang="zh-TW" altLang="en-US" dirty="0"/>
              <a:t>叫車</a:t>
            </a:r>
            <a:r>
              <a:rPr lang="en-US" altLang="zh-TW" dirty="0"/>
              <a:t>/</a:t>
            </a:r>
            <a:r>
              <a:rPr lang="zh-TW" altLang="en-US" dirty="0"/>
              <a:t>租</a:t>
            </a:r>
            <a:r>
              <a:rPr lang="en-US" altLang="zh-TW" dirty="0"/>
              <a:t>/</a:t>
            </a:r>
            <a:r>
              <a:rPr lang="zh-TW" altLang="en-US" dirty="0"/>
              <a:t>退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皆改為非必填 </a:t>
            </a:r>
            <a:r>
              <a:rPr lang="en-US" altLang="zh-TW" dirty="0"/>
              <a:t>/ </a:t>
            </a:r>
            <a:r>
              <a:rPr lang="zh-TW" altLang="en-US" dirty="0"/>
              <a:t>由客戶下訂單資訊那邊卡，如果客戶那邊可以空白，這邊就要可以空白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842951E-DF3B-87BC-3C9A-6D0BFF7F17DC}"/>
              </a:ext>
            </a:extLst>
          </p:cNvPr>
          <p:cNvSpPr txBox="1"/>
          <p:nvPr/>
        </p:nvSpPr>
        <p:spPr>
          <a:xfrm>
            <a:off x="9710928" y="268456"/>
            <a:ext cx="1581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訂單資訊</a:t>
            </a:r>
          </a:p>
        </p:txBody>
      </p:sp>
    </p:spTree>
    <p:extLst>
      <p:ext uri="{BB962C8B-B14F-4D97-AF65-F5344CB8AC3E}">
        <p14:creationId xmlns:p14="http://schemas.microsoft.com/office/powerpoint/2010/main" val="251918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23CAC-3492-2597-0AE7-0C426ADF6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>
            <a:extLst>
              <a:ext uri="{FF2B5EF4-FFF2-40B4-BE49-F238E27FC236}">
                <a16:creationId xmlns:a16="http://schemas.microsoft.com/office/drawing/2014/main" id="{34C6A02A-7C3C-6EF9-74BD-9147F80AB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78" y="439030"/>
            <a:ext cx="5781166" cy="4090737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D24300C8-8F94-5B85-2982-77170CE94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75" y="4103943"/>
            <a:ext cx="4967897" cy="2454417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5A7985AC-81C9-E51C-267C-43148D982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636" y="1011040"/>
            <a:ext cx="3247124" cy="27471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4CDA3CEB-BBFA-C4AE-9D95-7F8EAE6905D7}"/>
              </a:ext>
            </a:extLst>
          </p:cNvPr>
          <p:cNvSpPr txBox="1"/>
          <p:nvPr/>
        </p:nvSpPr>
        <p:spPr>
          <a:xfrm>
            <a:off x="8183879" y="3964230"/>
            <a:ext cx="378675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叫車單我只填了預計到貨日，應該要填到取貨時間，其他欄位要空白</a:t>
            </a:r>
            <a:endParaRPr lang="en-US" altLang="zh-TW" dirty="0"/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55F3CD0B-B43B-67DD-A22A-947B26A9A569}"/>
              </a:ext>
            </a:extLst>
          </p:cNvPr>
          <p:cNvSpPr/>
          <p:nvPr/>
        </p:nvSpPr>
        <p:spPr>
          <a:xfrm>
            <a:off x="8357616" y="1261872"/>
            <a:ext cx="3613016" cy="457200"/>
          </a:xfrm>
          <a:prstGeom prst="roundRect">
            <a:avLst/>
          </a:prstGeom>
          <a:solidFill>
            <a:srgbClr val="FFFF00">
              <a:alpha val="4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CF33820F-92D0-BC42-FA53-599221D92FFC}"/>
              </a:ext>
            </a:extLst>
          </p:cNvPr>
          <p:cNvSpPr/>
          <p:nvPr/>
        </p:nvSpPr>
        <p:spPr>
          <a:xfrm>
            <a:off x="508878" y="4488925"/>
            <a:ext cx="2426346" cy="457200"/>
          </a:xfrm>
          <a:prstGeom prst="roundRect">
            <a:avLst/>
          </a:prstGeom>
          <a:solidFill>
            <a:srgbClr val="FFFF00">
              <a:alpha val="4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箭號: 向下 30">
            <a:extLst>
              <a:ext uri="{FF2B5EF4-FFF2-40B4-BE49-F238E27FC236}">
                <a16:creationId xmlns:a16="http://schemas.microsoft.com/office/drawing/2014/main" id="{16D06AF6-5ED7-8769-25B6-4F10A2461095}"/>
              </a:ext>
            </a:extLst>
          </p:cNvPr>
          <p:cNvSpPr/>
          <p:nvPr/>
        </p:nvSpPr>
        <p:spPr>
          <a:xfrm rot="3884945">
            <a:off x="5395945" y="170936"/>
            <a:ext cx="457681" cy="59496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413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B802AF7-E07A-ED64-319C-5C6C105CB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68" y="706218"/>
            <a:ext cx="9643070" cy="561226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88067DD-FE3F-63FE-7223-57C28504125C}"/>
              </a:ext>
            </a:extLst>
          </p:cNvPr>
          <p:cNvSpPr txBox="1"/>
          <p:nvPr/>
        </p:nvSpPr>
        <p:spPr>
          <a:xfrm>
            <a:off x="521208" y="3382807"/>
            <a:ext cx="508406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叫車  </a:t>
            </a:r>
            <a:r>
              <a:rPr lang="en-US" altLang="zh-TW" dirty="0"/>
              <a:t>&gt;&gt; </a:t>
            </a:r>
            <a:r>
              <a:rPr lang="zh-TW" altLang="en-US" dirty="0"/>
              <a:t>這別類別應該要改成委託派車  然後鎖死</a:t>
            </a:r>
            <a:endParaRPr lang="en-US" altLang="zh-TW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B5E115F-D756-7A76-93EC-C0D1C33E842A}"/>
              </a:ext>
            </a:extLst>
          </p:cNvPr>
          <p:cNvSpPr txBox="1"/>
          <p:nvPr/>
        </p:nvSpPr>
        <p:spPr>
          <a:xfrm>
            <a:off x="0" y="77850"/>
            <a:ext cx="243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叫車單訂單資訊</a:t>
            </a:r>
          </a:p>
        </p:txBody>
      </p:sp>
    </p:spTree>
    <p:extLst>
      <p:ext uri="{BB962C8B-B14F-4D97-AF65-F5344CB8AC3E}">
        <p14:creationId xmlns:p14="http://schemas.microsoft.com/office/powerpoint/2010/main" val="312713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6C4EEA6-F47D-0AB5-BA08-DB854D060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27" y="0"/>
            <a:ext cx="8317432" cy="501091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87D6277-F553-74B8-0699-97732B8B1FB8}"/>
              </a:ext>
            </a:extLst>
          </p:cNvPr>
          <p:cNvSpPr/>
          <p:nvPr/>
        </p:nvSpPr>
        <p:spPr>
          <a:xfrm>
            <a:off x="978408" y="2542033"/>
            <a:ext cx="4233671" cy="3840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9B8CA36-62EF-D6E1-68BC-B6E2EB9FE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176" y="4255799"/>
            <a:ext cx="6020640" cy="2314898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842E306-CD30-ECAB-97EB-AAC99F85DBCB}"/>
              </a:ext>
            </a:extLst>
          </p:cNvPr>
          <p:cNvSpPr txBox="1"/>
          <p:nvPr/>
        </p:nvSpPr>
        <p:spPr>
          <a:xfrm>
            <a:off x="521208" y="3382807"/>
            <a:ext cx="439238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退還單的 這邊欄位沒有自動帶進來</a:t>
            </a:r>
            <a:endParaRPr lang="en-US" altLang="zh-TW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B22FA06-1E16-D10D-0A79-D8D6479F49A8}"/>
              </a:ext>
            </a:extLst>
          </p:cNvPr>
          <p:cNvSpPr txBox="1"/>
          <p:nvPr/>
        </p:nvSpPr>
        <p:spPr>
          <a:xfrm>
            <a:off x="8855432" y="359202"/>
            <a:ext cx="243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退還單訂單資訊</a:t>
            </a:r>
          </a:p>
        </p:txBody>
      </p:sp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692C829D-5ABB-330F-DD13-9C16E7E3803B}"/>
              </a:ext>
            </a:extLst>
          </p:cNvPr>
          <p:cNvSpPr/>
          <p:nvPr/>
        </p:nvSpPr>
        <p:spPr>
          <a:xfrm rot="8067411">
            <a:off x="5804758" y="2662716"/>
            <a:ext cx="457681" cy="23146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乘號 1">
            <a:extLst>
              <a:ext uri="{FF2B5EF4-FFF2-40B4-BE49-F238E27FC236}">
                <a16:creationId xmlns:a16="http://schemas.microsoft.com/office/drawing/2014/main" id="{7EB06CCC-342C-59A4-F262-713938A84DAD}"/>
              </a:ext>
            </a:extLst>
          </p:cNvPr>
          <p:cNvSpPr/>
          <p:nvPr/>
        </p:nvSpPr>
        <p:spPr>
          <a:xfrm>
            <a:off x="404327" y="369577"/>
            <a:ext cx="11671632" cy="62011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354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468</Words>
  <Application>Microsoft Office PowerPoint</Application>
  <PresentationFormat>寬螢幕</PresentationFormat>
  <Paragraphs>64</Paragraphs>
  <Slides>23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yu</dc:creator>
  <cp:lastModifiedBy>sam yu</cp:lastModifiedBy>
  <cp:revision>1</cp:revision>
  <dcterms:created xsi:type="dcterms:W3CDTF">2026-04-09T13:16:27Z</dcterms:created>
  <dcterms:modified xsi:type="dcterms:W3CDTF">2026-04-17T05:54:52Z</dcterms:modified>
</cp:coreProperties>
</file>