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D9F306AF-B09C-4A47-AA8A-A258AD996095}">
          <p14:sldIdLst/>
        </p14:section>
        <p14:section name="API" id="{3B248516-D284-4CFC-B41C-0620F34D9E7C}">
          <p14:sldIdLst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121" autoAdjust="0"/>
  </p:normalViewPr>
  <p:slideViewPr>
    <p:cSldViewPr snapToGrid="0">
      <p:cViewPr varScale="1">
        <p:scale>
          <a:sx n="60" d="100"/>
          <a:sy n="60" d="100"/>
        </p:scale>
        <p:origin x="12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29EF8-EF83-4746-87D7-BC800EA223E9}" type="datetimeFigureOut">
              <a:rPr lang="zh-TW" altLang="en-US" smtClean="0"/>
              <a:t>2026/4/15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9CA26-8C57-44B5-ABDF-855A3C4D4B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5334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5B11C3-39FD-8446-91A6-914D0B6245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6AEC594-1DC5-514B-CAB4-09212AB581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E977B3-965B-1748-33B6-3533B204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F0F86DD-7EF6-EBB9-D2B6-ACD76A19D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1D335CF-B707-E3E4-B5D3-DAD1B121F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4521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5FE01-E98D-BC4D-30A4-82F3EA580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FC417A1-FF6C-69F9-E3A5-2767713CDE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83DD5B9-1C14-5EEF-1C0E-768165DF6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93895D6-F9EA-D85D-9A9C-22180F020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1E78A24-70A2-B96D-E07B-BC7D427C7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25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D461D99-0289-6664-AECB-854909612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0BCCE97-CF39-14EE-60EE-941A3DBC85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1E54FD5-0703-BAC9-599A-1055D4915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93DCE4C-39AB-77DC-E2E5-D090D3D68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CDE785E-C85F-D911-4875-30DE5094C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251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59D3167-EED7-D393-C187-C2309E0B7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7B497FF-E536-4DE8-8310-7DC039CF6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3446666-4084-9236-AF5C-12D51591B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1EE6123-24C3-101F-CF6E-8410FE830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DBA0E6B-A7D9-B179-0449-828E7B6E5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2228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CD93A1-18AD-C97C-3239-2808FACEB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365961-F6E6-CE9C-74DF-4747E17C6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7D9053-8966-1BA7-A09D-86EC95D92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D08AAA9-37C2-7EBC-A063-1E23553F7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EA717B2-3BCA-2311-1C9E-74813F4DD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1237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040559-6A1A-ED27-1167-76AED4A03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ECE067-30C5-E572-7C79-8FEBAD84EC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7B95F21-EEC3-359F-C05D-6C36F1AB13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7DB20B6-B315-21A1-3758-22B32A513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5D8697A-26B5-0B2A-B6DB-6E0E17196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CDFE716-22BB-1D78-5018-82CDA4947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5912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11E926-5D2F-61F5-7A5E-8A9F35457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979F229-057B-601B-EA4E-60070C030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7A7D331-2FDF-4112-F213-3F1EB871C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8866179-D971-D0BD-2A08-27ACCE3ACF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0D73E3B-7A17-6C72-B292-FE7D01F31A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039DB1B-4103-0067-1600-1E094ADE0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8131823-FC12-68E3-7C81-56DA9FD24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867F122-3391-F840-C7B4-37C3FD10D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9358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35F8843-CA56-DCD8-0477-1BA8834C5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1D62BE1-F9B1-1692-DCC5-AF9691C9B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815A261-D139-52DA-E19F-2C008F42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6ED235F-9798-7D7A-FC28-D12CF06D5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5327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9F67C30-E994-4803-868A-B3A12D097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20FE2D5-3758-E1CC-179F-46AAF5CF2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1F75FD1-D023-DC25-C8EF-29465D482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770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3BE4E8-2612-A27A-97CB-CEF5C65E9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94ECA6B-25B3-21D9-9007-E5E551B6F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38389A9-EB0D-61DE-216A-C27EA62FF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DBE84C8-8A51-6CF1-CD3C-BF6DEB858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ED83AE8-BD87-D524-594C-498F01250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EA2B80C-1CC6-9EC0-E10B-B67B83F17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225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FC7DDE-F213-3C3A-D874-58874FA93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5B8CCE4F-5837-9BE6-9DAA-449C7D8383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34733DB-C6CC-A278-B984-47FB47C91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B06DDD8-E94A-993D-BE68-E22C67A4B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6212-98BD-493D-A527-7377E50B45E4}" type="datetimeFigureOut">
              <a:rPr lang="zh-TW" altLang="en-US" smtClean="0"/>
              <a:t>2026/4/15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5767F80-E777-3845-545C-256F86E88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87CA429-83C1-4A3B-07EE-E8C994C29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5040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B2E38B5-45B1-4B9D-DDAF-2E0196DF8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7DB9A4C-6930-3B8A-CEFC-54124E1B4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E9C7893-03A1-3F2D-31C0-0C7CDEF8F3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456212-98BD-493D-A527-7377E50B45E4}" type="datetimeFigureOut">
              <a:rPr lang="zh-TW" altLang="en-US" smtClean="0"/>
              <a:t>2026/4/15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DF9DE44-B981-F595-8015-7292667DA4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B79AD8-AEB3-ED74-F808-258826B92D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FE6A6-9E65-42EB-8CAF-70015C2685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7040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786FF-C1D6-BC8A-2553-FC23891CD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D90BDC99-8BB3-F905-3D15-D35D064893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076581"/>
              </p:ext>
            </p:extLst>
          </p:nvPr>
        </p:nvGraphicFramePr>
        <p:xfrm>
          <a:off x="0" y="1061720"/>
          <a:ext cx="12192002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Request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shortUrl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float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lat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float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lng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1E55E354-6E45-2A6A-5BF4-B37CC2C19194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mark/google/</a:t>
            </a:r>
            <a:r>
              <a:rPr lang="en-US" altLang="zh-TW" sz="3200" b="1" dirty="0" err="1">
                <a:latin typeface="Consolas" panose="020B0609020204030204" pitchFamily="49" charset="0"/>
              </a:rPr>
              <a:t>url</a:t>
            </a:r>
            <a:r>
              <a:rPr lang="en-US" altLang="zh-TW" sz="3200" b="1" dirty="0">
                <a:latin typeface="Consolas" panose="020B0609020204030204" pitchFamily="49" charset="0"/>
              </a:rPr>
              <a:t>/convert</a:t>
            </a:r>
          </a:p>
        </p:txBody>
      </p:sp>
    </p:spTree>
    <p:extLst>
      <p:ext uri="{BB962C8B-B14F-4D97-AF65-F5344CB8AC3E}">
        <p14:creationId xmlns:p14="http://schemas.microsoft.com/office/powerpoint/2010/main" val="427197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41</Words>
  <Application>Microsoft Office PowerPoint</Application>
  <PresentationFormat>寬螢幕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Consolas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20</cp:revision>
  <dcterms:created xsi:type="dcterms:W3CDTF">2026-04-10T02:34:32Z</dcterms:created>
  <dcterms:modified xsi:type="dcterms:W3CDTF">2026-04-15T01:16:03Z</dcterms:modified>
</cp:coreProperties>
</file>