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</p14:sldIdLst>
        </p14:section>
        <p14:section name="流程" id="{7EC98901-BD1D-4114-89D1-65B5A58C673E}">
          <p14:sldIdLst>
            <p14:sldId id="257"/>
            <p14:sldId id="259"/>
          </p14:sldIdLst>
        </p14:section>
        <p14:section name="API" id="{E08165B3-3036-430D-8563-AC74C5AF0CCB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586536"/>
              </p:ext>
            </p:extLst>
          </p:nvPr>
        </p:nvGraphicFramePr>
        <p:xfrm>
          <a:off x="341746" y="304029"/>
          <a:ext cx="11092872" cy="148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2026/02/25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拿工作清單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2026/04/13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增加行政區與配送單類型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9331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2026/04/14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TW" altLang="en-US" sz="140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補上訂單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類型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租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/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退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/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叫車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8124418"/>
                  </a:ext>
                </a:extLst>
              </a:tr>
            </a:tbl>
          </a:graphicData>
        </a:graphic>
      </p:graphicFrame>
      <p:pic>
        <p:nvPicPr>
          <p:cNvPr id="3" name="圖片 2" descr="一張含有 文字, 數字, 字型, 螢幕擷取畫面 的圖片&#10;&#10;AI 產生的內容可能不正確。">
            <a:extLst>
              <a:ext uri="{FF2B5EF4-FFF2-40B4-BE49-F238E27FC236}">
                <a16:creationId xmlns:a16="http://schemas.microsoft.com/office/drawing/2014/main" id="{AC5B2BE5-4CED-2780-A6B4-13D23E1C9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4950" y="2078182"/>
            <a:ext cx="2294839" cy="4671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5DEE949A-DFF6-AD14-667B-4E4776E5E8B0}"/>
              </a:ext>
            </a:extLst>
          </p:cNvPr>
          <p:cNvSpPr/>
          <p:nvPr/>
        </p:nvSpPr>
        <p:spPr>
          <a:xfrm>
            <a:off x="5135419" y="1555147"/>
            <a:ext cx="3574472" cy="187385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411BB97C-F495-C9DE-07B6-F7E60E0C857D}"/>
              </a:ext>
            </a:extLst>
          </p:cNvPr>
          <p:cNvSpPr/>
          <p:nvPr/>
        </p:nvSpPr>
        <p:spPr>
          <a:xfrm>
            <a:off x="5347855" y="2866919"/>
            <a:ext cx="3066472" cy="152445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" name="圖片 1" descr="一張含有 文字, 數字, 字型, 螢幕擷取畫面 的圖片&#10;&#10;AI 產生的內容可能不正確。">
            <a:extLst>
              <a:ext uri="{FF2B5EF4-FFF2-40B4-BE49-F238E27FC236}">
                <a16:creationId xmlns:a16="http://schemas.microsoft.com/office/drawing/2014/main" id="{FA613D26-281A-BC28-44D2-897E08C5AA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6461" y="1148748"/>
            <a:ext cx="2703216" cy="5502546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1DAB7BBA-AB85-3DA1-F566-62E72C2C81EE}"/>
              </a:ext>
            </a:extLst>
          </p:cNvPr>
          <p:cNvSpPr txBox="1"/>
          <p:nvPr/>
        </p:nvSpPr>
        <p:spPr>
          <a:xfrm>
            <a:off x="1733142" y="994859"/>
            <a:ext cx="26693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app/order/list/processing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001FB4FD-7169-7D97-07E1-E586F6AB7209}"/>
              </a:ext>
            </a:extLst>
          </p:cNvPr>
          <p:cNvSpPr/>
          <p:nvPr/>
        </p:nvSpPr>
        <p:spPr>
          <a:xfrm>
            <a:off x="9116291" y="1555147"/>
            <a:ext cx="2636442" cy="264739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99CF500D-6510-A644-DAB4-1762183B4784}"/>
              </a:ext>
            </a:extLst>
          </p:cNvPr>
          <p:cNvSpPr txBox="1"/>
          <p:nvPr/>
        </p:nvSpPr>
        <p:spPr>
          <a:xfrm>
            <a:off x="5338618" y="1819563"/>
            <a:ext cx="19433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>
                <a:solidFill>
                  <a:srgbClr val="FF0000"/>
                </a:solidFill>
              </a:rPr>
              <a:t>[</a:t>
            </a:r>
            <a:r>
              <a:rPr lang="en-US" altLang="zh-TW" sz="1200" dirty="0" err="1">
                <a:solidFill>
                  <a:srgbClr val="FF0000"/>
                </a:solidFill>
              </a:rPr>
              <a:t>cityName</a:t>
            </a:r>
            <a:r>
              <a:rPr lang="en-US" altLang="zh-TW" sz="1200" dirty="0">
                <a:solidFill>
                  <a:srgbClr val="FF0000"/>
                </a:solidFill>
              </a:rPr>
              <a:t>][</a:t>
            </a:r>
            <a:r>
              <a:rPr lang="en-US" altLang="zh-TW" sz="1200" dirty="0" err="1">
                <a:solidFill>
                  <a:srgbClr val="FF0000"/>
                </a:solidFill>
              </a:rPr>
              <a:t>districtName</a:t>
            </a:r>
            <a:r>
              <a:rPr lang="en-US" altLang="zh-TW" sz="1200" dirty="0">
                <a:solidFill>
                  <a:srgbClr val="FF0000"/>
                </a:solidFill>
              </a:rPr>
              <a:t>]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B34611FA-9FAC-0D52-31BE-1267A5A3992B}"/>
              </a:ext>
            </a:extLst>
          </p:cNvPr>
          <p:cNvSpPr txBox="1"/>
          <p:nvPr/>
        </p:nvSpPr>
        <p:spPr>
          <a:xfrm>
            <a:off x="5338618" y="2096562"/>
            <a:ext cx="13716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shOrderNo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F82B9FA8-82C1-D527-84CA-11896B8D682E}"/>
              </a:ext>
            </a:extLst>
          </p:cNvPr>
          <p:cNvSpPr txBox="1"/>
          <p:nvPr/>
        </p:nvSpPr>
        <p:spPr>
          <a:xfrm>
            <a:off x="7318945" y="1819562"/>
            <a:ext cx="11684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shOrderState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BEFEF9F6-E522-6819-C712-B597871A0BF1}"/>
              </a:ext>
            </a:extLst>
          </p:cNvPr>
          <p:cNvSpPr txBox="1"/>
          <p:nvPr/>
        </p:nvSpPr>
        <p:spPr>
          <a:xfrm>
            <a:off x="5854981" y="3109149"/>
            <a:ext cx="26323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sz="1200" dirty="0"/>
              <a:t>進度  </a:t>
            </a:r>
            <a:r>
              <a:rPr lang="en-US" altLang="zh-TW" sz="1200" dirty="0"/>
              <a:t>[</a:t>
            </a:r>
            <a:r>
              <a:rPr lang="en-US" altLang="zh-TW" sz="1200" dirty="0" err="1"/>
              <a:t>completeCount</a:t>
            </a:r>
            <a:r>
              <a:rPr lang="en-US" altLang="zh-TW" sz="1200" dirty="0"/>
              <a:t>] / [</a:t>
            </a:r>
            <a:r>
              <a:rPr lang="en-US" altLang="zh-TW" sz="1200" dirty="0" err="1"/>
              <a:t>taskCount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49BAC1E1-B78B-74CA-2167-5F63C2C4573F}"/>
              </a:ext>
            </a:extLst>
          </p:cNvPr>
          <p:cNvSpPr/>
          <p:nvPr/>
        </p:nvSpPr>
        <p:spPr>
          <a:xfrm>
            <a:off x="5347855" y="2866063"/>
            <a:ext cx="1362364" cy="15330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60AF6E97-1337-F035-DD43-E901BFBD47B2}"/>
              </a:ext>
            </a:extLst>
          </p:cNvPr>
          <p:cNvSpPr txBox="1"/>
          <p:nvPr/>
        </p:nvSpPr>
        <p:spPr>
          <a:xfrm>
            <a:off x="7318944" y="2110645"/>
            <a:ext cx="13078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solidFill>
                  <a:srgbClr val="FF0000"/>
                </a:solidFill>
              </a:rPr>
              <a:t>[</a:t>
            </a:r>
            <a:r>
              <a:rPr lang="en-US" altLang="zh-TW" sz="1200" dirty="0" err="1">
                <a:solidFill>
                  <a:srgbClr val="FF0000"/>
                </a:solidFill>
              </a:rPr>
              <a:t>orderTypeName</a:t>
            </a:r>
            <a:r>
              <a:rPr lang="en-US" altLang="zh-TW" sz="1200" dirty="0">
                <a:solidFill>
                  <a:srgbClr val="FF0000"/>
                </a:solidFill>
              </a:rPr>
              <a:t>]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3AF000EA-948E-66D4-684D-F7D209084E36}"/>
              </a:ext>
            </a:extLst>
          </p:cNvPr>
          <p:cNvSpPr txBox="1"/>
          <p:nvPr/>
        </p:nvSpPr>
        <p:spPr>
          <a:xfrm>
            <a:off x="7318944" y="2488782"/>
            <a:ext cx="13078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solidFill>
                  <a:srgbClr val="FF0000"/>
                </a:solidFill>
              </a:rPr>
              <a:t>[</a:t>
            </a:r>
            <a:r>
              <a:rPr lang="en-US" altLang="zh-TW" sz="1200" dirty="0" err="1">
                <a:solidFill>
                  <a:srgbClr val="FF0000"/>
                </a:solidFill>
              </a:rPr>
              <a:t>estArrivedDt</a:t>
            </a:r>
            <a:r>
              <a:rPr lang="en-US" altLang="zh-TW" sz="1200" dirty="0">
                <a:solidFill>
                  <a:srgbClr val="FF0000"/>
                </a:solidFill>
              </a:rPr>
              <a:t>]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一張含有 文字, 數字, 字型, 螢幕擷取畫面 的圖片&#10;&#10;AI 產生的內容可能不正確。">
            <a:extLst>
              <a:ext uri="{FF2B5EF4-FFF2-40B4-BE49-F238E27FC236}">
                <a16:creationId xmlns:a16="http://schemas.microsoft.com/office/drawing/2014/main" id="{86CD2F52-2F76-0A11-9F00-3FDCA6A565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6461" y="1148748"/>
            <a:ext cx="2703216" cy="5502546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C54538F3-A90C-3A19-E86B-0997F2240A4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點下單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F096429B-5926-ED2C-434C-6F7F33AA8F5A}"/>
              </a:ext>
            </a:extLst>
          </p:cNvPr>
          <p:cNvSpPr/>
          <p:nvPr/>
        </p:nvSpPr>
        <p:spPr>
          <a:xfrm>
            <a:off x="2592129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Pass</a:t>
            </a:r>
          </a:p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shId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3121DD6B-3099-7E7E-31AF-A2E5DB38F11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CBB86267-9DBA-766A-6E87-B3FCF72D41A8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流程圖: 多重文件 10">
            <a:extLst>
              <a:ext uri="{FF2B5EF4-FFF2-40B4-BE49-F238E27FC236}">
                <a16:creationId xmlns:a16="http://schemas.microsoft.com/office/drawing/2014/main" id="{E5DF9665-C305-72AE-EB49-6C3B0F8788C1}"/>
              </a:ext>
            </a:extLst>
          </p:cNvPr>
          <p:cNvSpPr/>
          <p:nvPr/>
        </p:nvSpPr>
        <p:spPr>
          <a:xfrm>
            <a:off x="4683188" y="262845"/>
            <a:ext cx="1218848" cy="872107"/>
          </a:xfrm>
          <a:prstGeom prst="flowChartMulti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ppt</a:t>
            </a:r>
          </a:p>
          <a:p>
            <a:pPr algn="ctr"/>
            <a:r>
              <a:rPr lang="en-US" altLang="zh-TW" sz="1200" dirty="0" err="1"/>
              <a:t>taskList</a:t>
            </a:r>
            <a:endParaRPr lang="zh-TW" altLang="en-US" sz="1200" dirty="0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363ED706-BC1C-1B21-C0EA-CE30454CF545}"/>
              </a:ext>
            </a:extLst>
          </p:cNvPr>
          <p:cNvSpPr/>
          <p:nvPr/>
        </p:nvSpPr>
        <p:spPr>
          <a:xfrm>
            <a:off x="9162473" y="1555147"/>
            <a:ext cx="2549236" cy="89248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34958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D9B595-EC98-E2DC-E9B8-729D598E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864055"/>
              </p:ext>
            </p:extLst>
          </p:nvPr>
        </p:nvGraphicFramePr>
        <p:xfrm>
          <a:off x="-2" y="1671010"/>
          <a:ext cx="12192002" cy="387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INT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List&lt;Processing&gt;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Processing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shOrderNo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shOrderState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completeCount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cityName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districtName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orderTypeName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estArrivedDt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ctSoTypeId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ctSoTypeName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236BB96-5554-A876-FDCD-7480CC59E702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app/order/list/processing</a:t>
            </a:r>
          </a:p>
        </p:txBody>
      </p:sp>
    </p:spTree>
    <p:extLst>
      <p:ext uri="{BB962C8B-B14F-4D97-AF65-F5344CB8AC3E}">
        <p14:creationId xmlns:p14="http://schemas.microsoft.com/office/powerpoint/2010/main" val="372538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156</Words>
  <Application>Microsoft Office PowerPoint</Application>
  <PresentationFormat>寬螢幕</PresentationFormat>
  <Paragraphs>55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20</cp:revision>
  <dcterms:created xsi:type="dcterms:W3CDTF">2026-02-25T01:47:51Z</dcterms:created>
  <dcterms:modified xsi:type="dcterms:W3CDTF">2026-04-14T07:19:14Z</dcterms:modified>
</cp:coreProperties>
</file>