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62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  <p14:sldId id="277"/>
          </p14:sldIdLst>
        </p14:section>
        <p14:section name="API" id="{E08165B3-3036-430D-8563-AC74C5AF0CCB}">
          <p14:sldIdLst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491196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2026/04/13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運費計算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12" name="圖片 11">
            <a:extLst>
              <a:ext uri="{FF2B5EF4-FFF2-40B4-BE49-F238E27FC236}">
                <a16:creationId xmlns:a16="http://schemas.microsoft.com/office/drawing/2014/main" id="{8E7F0BBE-F159-43B1-92C2-57A188C4D7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9917" y="1849818"/>
            <a:ext cx="6656530" cy="446323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93A816-D418-E612-402A-373295666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56E06AE1-788E-6805-8945-C527912AF1B3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選下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車行後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06DA2AC3-C221-6389-7AE6-97945B867026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C54B8BEB-B130-4B69-57FF-748B03013B73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C71784CD-CB42-C786-255E-59599A2D2D1D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4375C6C5-BF11-F21D-FA06-700D0B6138A9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31F4D6F9-8292-89CB-80BF-10462A207BCA}"/>
              </a:ext>
            </a:extLst>
          </p:cNvPr>
          <p:cNvSpPr txBox="1"/>
          <p:nvPr/>
        </p:nvSpPr>
        <p:spPr>
          <a:xfrm>
            <a:off x="2271829" y="1044951"/>
            <a:ext cx="29836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 err="1">
                <a:latin typeface="Consolas" panose="020B0609020204030204" pitchFamily="49" charset="0"/>
              </a:rPr>
              <a:t>mgmt</a:t>
            </a:r>
            <a:r>
              <a:rPr lang="en-US" altLang="zh-TW" sz="1400" dirty="0">
                <a:latin typeface="Consolas" panose="020B0609020204030204" pitchFamily="49" charset="0"/>
              </a:rPr>
              <a:t>/freight/calculator</a:t>
            </a:r>
          </a:p>
        </p:txBody>
      </p:sp>
    </p:spTree>
    <p:extLst>
      <p:ext uri="{BB962C8B-B14F-4D97-AF65-F5344CB8AC3E}">
        <p14:creationId xmlns:p14="http://schemas.microsoft.com/office/powerpoint/2010/main" val="2162501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64D99-CAD5-70A7-5A07-167A1E31D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1D3DB573-D34D-EC19-7B47-F1680D6386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859113"/>
              </p:ext>
            </p:extLst>
          </p:nvPr>
        </p:nvGraphicFramePr>
        <p:xfrm>
          <a:off x="-2" y="584775"/>
          <a:ext cx="12192002" cy="247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69454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31338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Request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compId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List&lt;Area&gt; areas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class Area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districtId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freightPrice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0BC5F6BB-3650-0DEE-33D6-6C0CB23FC28E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>
                <a:latin typeface="Consolas" panose="020B0609020204030204" pitchFamily="49" charset="0"/>
              </a:rPr>
              <a:t>mgmt/freight/calculator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496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2192</TotalTime>
  <Words>80</Words>
  <Application>Microsoft Office PowerPoint</Application>
  <PresentationFormat>寬螢幕</PresentationFormat>
  <Paragraphs>35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43</cp:revision>
  <dcterms:created xsi:type="dcterms:W3CDTF">2026-02-25T01:47:51Z</dcterms:created>
  <dcterms:modified xsi:type="dcterms:W3CDTF">2026-04-13T09:36:32Z</dcterms:modified>
</cp:coreProperties>
</file>