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173712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拿歷史工作內容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已結案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2" name="圖片 1">
            <a:extLst>
              <a:ext uri="{FF2B5EF4-FFF2-40B4-BE49-F238E27FC236}">
                <a16:creationId xmlns:a16="http://schemas.microsoft.com/office/drawing/2014/main" id="{3E79CCFF-AD2E-F16D-7206-81E26BC479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0716" y="1209964"/>
            <a:ext cx="2530567" cy="51400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圖片 17">
            <a:extLst>
              <a:ext uri="{FF2B5EF4-FFF2-40B4-BE49-F238E27FC236}">
                <a16:creationId xmlns:a16="http://schemas.microsoft.com/office/drawing/2014/main" id="{E8996EE7-EF1F-5D83-C42B-E00AF76E36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6072" y="1311871"/>
            <a:ext cx="2530567" cy="514003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EE949A-DFF6-AD14-667B-4E4776E5E8B0}"/>
              </a:ext>
            </a:extLst>
          </p:cNvPr>
          <p:cNvSpPr/>
          <p:nvPr/>
        </p:nvSpPr>
        <p:spPr>
          <a:xfrm>
            <a:off x="5301674" y="2578741"/>
            <a:ext cx="3505197" cy="3922017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1733142" y="994859"/>
            <a:ext cx="2271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app/task/list/history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096072" y="2373561"/>
            <a:ext cx="2437037" cy="396258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CEC955C2-ABF0-CC5B-EB3C-6ACBCC2063EB}"/>
              </a:ext>
            </a:extLst>
          </p:cNvPr>
          <p:cNvSpPr/>
          <p:nvPr/>
        </p:nvSpPr>
        <p:spPr>
          <a:xfrm>
            <a:off x="5301674" y="1311872"/>
            <a:ext cx="3505197" cy="1061690"/>
          </a:xfrm>
          <a:prstGeom prst="roundRect">
            <a:avLst>
              <a:gd name="adj" fmla="val 323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FA951F2E-9B71-2BD2-F5FD-34B8956C8514}"/>
              </a:ext>
            </a:extLst>
          </p:cNvPr>
          <p:cNvSpPr txBox="1"/>
          <p:nvPr/>
        </p:nvSpPr>
        <p:spPr>
          <a:xfrm>
            <a:off x="5384801" y="1437243"/>
            <a:ext cx="1634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司機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driver_name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3F5CF35F-652D-E82F-756B-4FE35F88D009}"/>
              </a:ext>
            </a:extLst>
          </p:cNvPr>
          <p:cNvSpPr txBox="1"/>
          <p:nvPr/>
        </p:nvSpPr>
        <p:spPr>
          <a:xfrm>
            <a:off x="5389093" y="1924102"/>
            <a:ext cx="223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ACA7AE08-D984-7217-5B17-31B2BBABF9F2}"/>
              </a:ext>
            </a:extLst>
          </p:cNvPr>
          <p:cNvSpPr txBox="1"/>
          <p:nvPr/>
        </p:nvSpPr>
        <p:spPr>
          <a:xfrm>
            <a:off x="6926948" y="1437243"/>
            <a:ext cx="1709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車號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license_plate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D1D2561-3CFD-8A18-3229-14773A935108}"/>
              </a:ext>
            </a:extLst>
          </p:cNvPr>
          <p:cNvSpPr txBox="1"/>
          <p:nvPr/>
        </p:nvSpPr>
        <p:spPr>
          <a:xfrm>
            <a:off x="5384801" y="1919421"/>
            <a:ext cx="1634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任務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[DB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沒有欄位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93A1A841-DCB6-F193-BCAA-8283F7D86D03}"/>
              </a:ext>
            </a:extLst>
          </p:cNvPr>
          <p:cNvSpPr txBox="1"/>
          <p:nvPr/>
        </p:nvSpPr>
        <p:spPr>
          <a:xfrm>
            <a:off x="5384800" y="2835689"/>
            <a:ext cx="1099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taskAction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80817A8C-0744-6DE7-52EB-0E6B8F02C1AB}"/>
              </a:ext>
            </a:extLst>
          </p:cNvPr>
          <p:cNvSpPr txBox="1"/>
          <p:nvPr/>
        </p:nvSpPr>
        <p:spPr>
          <a:xfrm>
            <a:off x="6470072" y="2743355"/>
            <a:ext cx="1099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作業時間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handoverDt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A593BB28-1ACD-DDEA-E73D-0C2632C54279}"/>
              </a:ext>
            </a:extLst>
          </p:cNvPr>
          <p:cNvSpPr txBox="1"/>
          <p:nvPr/>
        </p:nvSpPr>
        <p:spPr>
          <a:xfrm>
            <a:off x="7903416" y="2794943"/>
            <a:ext cx="6125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addr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EFCEB614-383B-E8B3-8E2C-A3B0A498F65A}"/>
              </a:ext>
            </a:extLst>
          </p:cNvPr>
          <p:cNvSpPr/>
          <p:nvPr/>
        </p:nvSpPr>
        <p:spPr>
          <a:xfrm>
            <a:off x="5301674" y="2578741"/>
            <a:ext cx="1168398" cy="7094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7C86CB3C-45DC-4744-73E9-FE2AA41AAA0B}"/>
              </a:ext>
            </a:extLst>
          </p:cNvPr>
          <p:cNvSpPr/>
          <p:nvPr/>
        </p:nvSpPr>
        <p:spPr>
          <a:xfrm>
            <a:off x="6470072" y="2578741"/>
            <a:ext cx="1168398" cy="7094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8A0CCDFC-83C4-B9B2-C590-ED61183324CD}"/>
              </a:ext>
            </a:extLst>
          </p:cNvPr>
          <p:cNvSpPr/>
          <p:nvPr/>
        </p:nvSpPr>
        <p:spPr>
          <a:xfrm>
            <a:off x="7638473" y="2578741"/>
            <a:ext cx="1168398" cy="7094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E7535719-DAE1-A0FD-04AA-62D3D9C74E55}"/>
              </a:ext>
            </a:extLst>
          </p:cNvPr>
          <p:cNvSpPr/>
          <p:nvPr/>
        </p:nvSpPr>
        <p:spPr>
          <a:xfrm>
            <a:off x="5435326" y="3545093"/>
            <a:ext cx="3237889" cy="980725"/>
          </a:xfrm>
          <a:prstGeom prst="roundRect">
            <a:avLst>
              <a:gd name="adj" fmla="val 323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611A6AE-850D-6C7A-08B7-F5EEF639646D}"/>
              </a:ext>
            </a:extLst>
          </p:cNvPr>
          <p:cNvSpPr txBox="1"/>
          <p:nvPr/>
        </p:nvSpPr>
        <p:spPr>
          <a:xfrm>
            <a:off x="5384800" y="3881890"/>
            <a:ext cx="1468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goodsName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C6C64007-A382-DEC4-FD78-DB7520951EF0}"/>
              </a:ext>
            </a:extLst>
          </p:cNvPr>
          <p:cNvSpPr txBox="1"/>
          <p:nvPr/>
        </p:nvSpPr>
        <p:spPr>
          <a:xfrm>
            <a:off x="5437109" y="4207440"/>
            <a:ext cx="246630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 =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[length] W = [width] H = [height]</a:t>
            </a:r>
            <a:endParaRPr lang="zh-TW" altLang="en-US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7E43519B-3EFA-4996-1B6E-FEF4D6DAFDBF}"/>
              </a:ext>
            </a:extLst>
          </p:cNvPr>
          <p:cNvSpPr txBox="1"/>
          <p:nvPr/>
        </p:nvSpPr>
        <p:spPr>
          <a:xfrm>
            <a:off x="6511632" y="3887662"/>
            <a:ext cx="108527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200" dirty="0">
                <a:solidFill>
                  <a:srgbClr val="000000"/>
                </a:solidFill>
                <a:highlight>
                  <a:srgbClr val="FFFFFF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solidFill>
                  <a:srgbClr val="000000"/>
                </a:solidFill>
                <a:highlight>
                  <a:srgbClr val="FFFFFF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board_qty</a:t>
            </a:r>
            <a:r>
              <a:rPr lang="en-US" altLang="zh-TW" sz="1200" dirty="0">
                <a:solidFill>
                  <a:srgbClr val="000000"/>
                </a:solidFill>
                <a:highlight>
                  <a:srgbClr val="FFFFFF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E5450C33-B1BA-20A7-8772-80BEA59A402D}"/>
              </a:ext>
            </a:extLst>
          </p:cNvPr>
          <p:cNvSpPr txBox="1"/>
          <p:nvPr/>
        </p:nvSpPr>
        <p:spPr>
          <a:xfrm>
            <a:off x="7471359" y="3896955"/>
            <a:ext cx="13355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200" dirty="0">
                <a:solidFill>
                  <a:srgbClr val="000000"/>
                </a:solidFill>
                <a:highlight>
                  <a:srgbClr val="FFFFFF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solidFill>
                  <a:srgbClr val="000000"/>
                </a:solidFill>
                <a:highlight>
                  <a:srgbClr val="FFFFFF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handover_qty</a:t>
            </a:r>
            <a:r>
              <a:rPr lang="en-US" altLang="zh-TW" sz="1200" dirty="0">
                <a:solidFill>
                  <a:srgbClr val="000000"/>
                </a:solidFill>
                <a:highlight>
                  <a:srgbClr val="FFFFFF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8E4D154D-2E56-EED9-5A70-F409108546F9}"/>
              </a:ext>
            </a:extLst>
          </p:cNvPr>
          <p:cNvSpPr txBox="1"/>
          <p:nvPr/>
        </p:nvSpPr>
        <p:spPr>
          <a:xfrm>
            <a:off x="5384800" y="4658840"/>
            <a:ext cx="29648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司機備註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[remark]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589EECD5-5D46-ECD8-75F9-997B1E513700}"/>
              </a:ext>
            </a:extLst>
          </p:cNvPr>
          <p:cNvSpPr txBox="1"/>
          <p:nvPr/>
        </p:nvSpPr>
        <p:spPr>
          <a:xfrm>
            <a:off x="5384801" y="5031278"/>
            <a:ext cx="108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現場照片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B789AECE-AA4D-A871-0AD6-F650E494AE34}"/>
              </a:ext>
            </a:extLst>
          </p:cNvPr>
          <p:cNvSpPr txBox="1"/>
          <p:nvPr/>
        </p:nvSpPr>
        <p:spPr>
          <a:xfrm>
            <a:off x="5435326" y="5308277"/>
            <a:ext cx="4895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[pic]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0EA0BFDA-A376-4E45-D863-36A8A58755BF}"/>
              </a:ext>
            </a:extLst>
          </p:cNvPr>
          <p:cNvSpPr txBox="1"/>
          <p:nvPr/>
        </p:nvSpPr>
        <p:spPr>
          <a:xfrm>
            <a:off x="7964908" y="6059146"/>
            <a:ext cx="6710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[sign]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557799"/>
              </p:ext>
            </p:extLst>
          </p:nvPr>
        </p:nvGraphicFramePr>
        <p:xfrm>
          <a:off x="-2" y="424524"/>
          <a:ext cx="12192002" cy="643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604654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03273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BIGINT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History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driver_name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license_plate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 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History.HistoryTask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historyTasks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HistoryTask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handover_dt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goodsName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length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width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height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float weight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board_qty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handover_qty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remark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List&lt;Pic&gt; pic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List&lt;Pic&gt; sign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Pic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FileInfo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file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content_type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app/task/list/history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243</Words>
  <Application>Microsoft Office PowerPoint</Application>
  <PresentationFormat>寬螢幕</PresentationFormat>
  <Paragraphs>64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18</cp:revision>
  <dcterms:created xsi:type="dcterms:W3CDTF">2026-02-25T01:47:51Z</dcterms:created>
  <dcterms:modified xsi:type="dcterms:W3CDTF">2026-03-02T07:18:30Z</dcterms:modified>
</cp:coreProperties>
</file>