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261796"/>
              </p:ext>
            </p:extLst>
          </p:nvPr>
        </p:nvGraphicFramePr>
        <p:xfrm>
          <a:off x="341746" y="304029"/>
          <a:ext cx="1109287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增加行政區與配送單類型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9331480"/>
                  </a:ext>
                </a:extLst>
              </a:tr>
            </a:tbl>
          </a:graphicData>
        </a:graphic>
      </p:graphicFrame>
      <p:pic>
        <p:nvPicPr>
          <p:cNvPr id="3" name="圖片 2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AC5B2BE5-4CED-2780-A6B4-13D23E1C9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950" y="2078182"/>
            <a:ext cx="2294839" cy="467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187385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411BB97C-F495-C9DE-07B6-F7E60E0C857D}"/>
              </a:ext>
            </a:extLst>
          </p:cNvPr>
          <p:cNvSpPr/>
          <p:nvPr/>
        </p:nvSpPr>
        <p:spPr>
          <a:xfrm>
            <a:off x="5347855" y="2866919"/>
            <a:ext cx="3066472" cy="152445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圖片 1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FA613D26-281A-BC28-44D2-897E08C5A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733142" y="994859"/>
            <a:ext cx="2669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app/order/list/processing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636442" cy="264739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8" y="1819563"/>
            <a:ext cx="19433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cityName</a:t>
            </a:r>
            <a:r>
              <a:rPr lang="en-US" altLang="zh-TW" sz="1200" dirty="0">
                <a:solidFill>
                  <a:srgbClr val="FF0000"/>
                </a:solidFill>
              </a:rPr>
              <a:t>][</a:t>
            </a:r>
            <a:r>
              <a:rPr lang="en-US" altLang="zh-TW" sz="1200" dirty="0" err="1">
                <a:solidFill>
                  <a:srgbClr val="FF0000"/>
                </a:solidFill>
              </a:rPr>
              <a:t>districtName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8" y="2096562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shOrderNo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318945" y="1819562"/>
            <a:ext cx="1168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FEF9F6-E522-6819-C712-B597871A0BF1}"/>
              </a:ext>
            </a:extLst>
          </p:cNvPr>
          <p:cNvSpPr txBox="1"/>
          <p:nvPr/>
        </p:nvSpPr>
        <p:spPr>
          <a:xfrm>
            <a:off x="5854981" y="3109149"/>
            <a:ext cx="2632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200" dirty="0"/>
              <a:t>進度  </a:t>
            </a:r>
            <a:r>
              <a:rPr lang="en-US" altLang="zh-TW" sz="1200" dirty="0"/>
              <a:t>[</a:t>
            </a:r>
            <a:r>
              <a:rPr lang="en-US" altLang="zh-TW" sz="1200" dirty="0" err="1"/>
              <a:t>completeCount</a:t>
            </a:r>
            <a:r>
              <a:rPr lang="en-US" altLang="zh-TW" sz="1200" dirty="0"/>
              <a:t>] / [</a:t>
            </a:r>
            <a:r>
              <a:rPr lang="en-US" altLang="zh-TW" sz="1200" dirty="0" err="1"/>
              <a:t>taskCount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9BAC1E1-B78B-74CA-2167-5F63C2C4573F}"/>
              </a:ext>
            </a:extLst>
          </p:cNvPr>
          <p:cNvSpPr/>
          <p:nvPr/>
        </p:nvSpPr>
        <p:spPr>
          <a:xfrm>
            <a:off x="5347855" y="2866063"/>
            <a:ext cx="1362364" cy="15330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0AF6E97-1337-F035-DD43-E901BFBD47B2}"/>
              </a:ext>
            </a:extLst>
          </p:cNvPr>
          <p:cNvSpPr txBox="1"/>
          <p:nvPr/>
        </p:nvSpPr>
        <p:spPr>
          <a:xfrm>
            <a:off x="7318944" y="2110645"/>
            <a:ext cx="1307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orderTypeName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AF000EA-948E-66D4-684D-F7D209084E36}"/>
              </a:ext>
            </a:extLst>
          </p:cNvPr>
          <p:cNvSpPr txBox="1"/>
          <p:nvPr/>
        </p:nvSpPr>
        <p:spPr>
          <a:xfrm>
            <a:off x="7318944" y="2488782"/>
            <a:ext cx="13078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dirty="0" err="1">
                <a:solidFill>
                  <a:srgbClr val="FF0000"/>
                </a:solidFill>
              </a:rPr>
              <a:t>estArrivedDt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86CD2F52-2F76-0A11-9F00-3FDCA6A56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1218848" cy="87210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63ED706-BC1C-1B21-C0EA-CE30454CF545}"/>
              </a:ext>
            </a:extLst>
          </p:cNvPr>
          <p:cNvSpPr/>
          <p:nvPr/>
        </p:nvSpPr>
        <p:spPr>
          <a:xfrm>
            <a:off x="9162473" y="1555147"/>
            <a:ext cx="2549236" cy="8924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908939"/>
              </p:ext>
            </p:extLst>
          </p:nvPr>
        </p:nvGraphicFramePr>
        <p:xfrm>
          <a:off x="-2" y="1671010"/>
          <a:ext cx="1219200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List&lt;Processing&gt;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Processing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shOrderNo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completeCount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cityName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districtName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orderTypeName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estArrivedDt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app/order/list/processing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133</Words>
  <Application>Microsoft Office PowerPoint</Application>
  <PresentationFormat>寬螢幕</PresentationFormat>
  <Paragraphs>49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17</cp:revision>
  <dcterms:created xsi:type="dcterms:W3CDTF">2026-02-25T01:47:51Z</dcterms:created>
  <dcterms:modified xsi:type="dcterms:W3CDTF">2026-04-13T05:29:27Z</dcterms:modified>
</cp:coreProperties>
</file>