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需求" id="{5E2CF90F-80BE-4DEF-A977-EFC516BB7E47}">
          <p14:sldIdLst>
            <p14:sldId id="256"/>
          </p14:sldIdLst>
        </p14:section>
        <p14:section name="流程" id="{7EC98901-BD1D-4114-89D1-65B5A58C673E}">
          <p14:sldIdLst>
            <p14:sldId id="257"/>
            <p14:sldId id="259"/>
          </p14:sldIdLst>
        </p14:section>
        <p14:section name="API" id="{E08165B3-3036-430D-8563-AC74C5AF0CCB}">
          <p14:sldIdLst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BCB4EA-AE44-F73E-8928-B2B3F64C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B080A85-CCE3-B64A-10AD-660D4D4C73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D00E1F-219D-78E5-B3B0-F419BD90F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C603AA-3565-86DE-727A-FFF6FF443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5DAA924-00C6-70DE-1C54-5E563AEB6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7372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37CF61-52ED-9CF9-71CA-49B71DE81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3D32C12-A77B-F5E3-B799-BA29F4626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CEB14DD-1ADB-DD25-FDC6-F40A8DFAE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5B86D2C-EB71-DA7C-BF55-4A3141DB2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AF92B7E-1FB7-5CB8-0AB6-2F45BDE01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68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39747DF-6ECF-C7CA-045B-AFF3B380CA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189CB96-B9D7-26B3-E487-3A47877A4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256C8D4-6479-D860-6AD6-4F62018B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77A3F17-2303-F335-6791-515D39641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D99B685-B549-8316-CB08-912AE5109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982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82DC9A-CBD0-A5BB-3B01-6D821C6D6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97F80C5-2412-0DBC-3717-EFF8013F3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B45E9F7-A97B-AAEE-A25E-18C09B65C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F835961-83C0-F52B-60A2-D3AB10E14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8319754-0269-739B-61C7-FA3FBBC99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440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E4ED2D-2898-4E74-8CE5-BEDD39A98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C99EEBA-A268-0D3E-8873-95E9AC7D47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16224A4-8960-809A-7D1A-549F00C36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776646A-987F-3CC0-F4B1-F97A51CE0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D76B03B-4C01-B3C6-A27B-C10E53F8A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56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C2FE9B-F226-5303-1623-F32E69A26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F5A199-7658-08E5-83A3-5E9B0B2FA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608302F-D4E8-787F-E2CA-457DAF072B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FC48801-621A-A816-BA0F-21E40C99A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85B03D7-0A11-B552-858D-0C20B4B1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BE9416C-723A-87FF-D254-9A17902CF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5840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A8DA66-C9F6-6CCB-BAF0-F89F5B362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8E3242D-B44E-D2EF-7625-950A486B0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1764F80-2536-04A4-0BE4-B5CDE70FB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FBC9794-6A3B-5C96-50FF-25D5EB4FC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6D262C0-CD0E-B011-AD35-F745638D3B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5240F8A-C028-914E-B499-7D32BC16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547A85A-1162-6A5A-11E2-40119B094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DFD6B33A-2788-B144-7449-9CA91E8F3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608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41E845-4E4E-F6FE-8C25-916ACCFD0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D542AB6-AE4D-6ADE-C17D-109793F37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3B8013A-1C89-1739-40DB-8459F890F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E75AE6B-81FB-2447-D5CE-905C057F0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2901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B63294B-EB9D-B2E4-5B65-8CE887DC0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561A4392-93D0-4258-DFCF-E5886E3A9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5820214-E2CD-E74B-661D-DAB09EA4C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47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D957BF-57F9-7588-4129-765DF4B6C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5C73897-9F35-8D0F-F67B-41189A857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1501994-ED55-7147-AAB8-CD9B97F43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181CD25-152A-E44F-F88C-72084F871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114E07E-3B3A-B20D-494B-5B7634B7D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1D4E02C-5BAC-0F57-B626-64CD57390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72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E38583-F6B3-EF76-DC9F-8A7DBF268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ACB45C2-EAEA-DE04-2FCD-804DA91E3A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D126408-C7C1-F9C1-D7BD-D69F56D8C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315663-626C-6C37-558C-2E79E03B5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5177A1C-FB2F-2BD0-A8D2-38EFD2AB5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504663-8B96-5063-34DA-C630C5459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9077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248C557-9035-7C94-27D2-72D7CA615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C1A01F2-0F1D-58C3-DF88-7DFBF82D8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24FC4ED-A362-52BD-7C2A-03D9BDC77D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68C599-93AF-47BF-B9D7-DFC99B09C370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7C8A3E-1D98-1B72-F77A-F83B400B58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5920174-85A2-5860-3796-90B26F9733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99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BD3AC486-A6AC-15B8-365C-759820890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4261796"/>
              </p:ext>
            </p:extLst>
          </p:nvPr>
        </p:nvGraphicFramePr>
        <p:xfrm>
          <a:off x="341746" y="304029"/>
          <a:ext cx="11092872" cy="1112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2026/02/25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拿工作清單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2026/04/13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增加行政區與配送單類型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49331480"/>
                  </a:ext>
                </a:extLst>
              </a:tr>
            </a:tbl>
          </a:graphicData>
        </a:graphic>
      </p:graphicFrame>
      <p:pic>
        <p:nvPicPr>
          <p:cNvPr id="3" name="圖片 2" descr="一張含有 文字, 數字, 字型, 螢幕擷取畫面 的圖片&#10;&#10;AI 產生的內容可能不正確。">
            <a:extLst>
              <a:ext uri="{FF2B5EF4-FFF2-40B4-BE49-F238E27FC236}">
                <a16:creationId xmlns:a16="http://schemas.microsoft.com/office/drawing/2014/main" id="{AC5B2BE5-4CED-2780-A6B4-13D23E1C97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4950" y="2078182"/>
            <a:ext cx="2294839" cy="4671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380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: 圓角 14">
            <a:extLst>
              <a:ext uri="{FF2B5EF4-FFF2-40B4-BE49-F238E27FC236}">
                <a16:creationId xmlns:a16="http://schemas.microsoft.com/office/drawing/2014/main" id="{5DEE949A-DFF6-AD14-667B-4E4776E5E8B0}"/>
              </a:ext>
            </a:extLst>
          </p:cNvPr>
          <p:cNvSpPr/>
          <p:nvPr/>
        </p:nvSpPr>
        <p:spPr>
          <a:xfrm>
            <a:off x="5135419" y="1555147"/>
            <a:ext cx="3574472" cy="152979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矩形: 圓角 18">
            <a:extLst>
              <a:ext uri="{FF2B5EF4-FFF2-40B4-BE49-F238E27FC236}">
                <a16:creationId xmlns:a16="http://schemas.microsoft.com/office/drawing/2014/main" id="{411BB97C-F495-C9DE-07B6-F7E60E0C857D}"/>
              </a:ext>
            </a:extLst>
          </p:cNvPr>
          <p:cNvSpPr/>
          <p:nvPr/>
        </p:nvSpPr>
        <p:spPr>
          <a:xfrm>
            <a:off x="5347855" y="2498115"/>
            <a:ext cx="3066472" cy="152445"/>
          </a:xfrm>
          <a:prstGeom prst="roundRect">
            <a:avLst>
              <a:gd name="adj" fmla="val 50000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2" name="圖片 1" descr="一張含有 文字, 數字, 字型, 螢幕擷取畫面 的圖片&#10;&#10;AI 產生的內容可能不正確。">
            <a:extLst>
              <a:ext uri="{FF2B5EF4-FFF2-40B4-BE49-F238E27FC236}">
                <a16:creationId xmlns:a16="http://schemas.microsoft.com/office/drawing/2014/main" id="{FA613D26-281A-BC28-44D2-897E08C5AA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6461" y="1148748"/>
            <a:ext cx="2703216" cy="5502546"/>
          </a:xfrm>
          <a:prstGeom prst="rect">
            <a:avLst/>
          </a:prstGeom>
        </p:spPr>
      </p:pic>
      <p:sp>
        <p:nvSpPr>
          <p:cNvPr id="5" name="矩形: 圓角 4">
            <a:extLst>
              <a:ext uri="{FF2B5EF4-FFF2-40B4-BE49-F238E27FC236}">
                <a16:creationId xmlns:a16="http://schemas.microsoft.com/office/drawing/2014/main" id="{64AF4205-FAD3-C6B9-EC32-4A258C8A1ADF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3C3B2E4-B063-D0A0-0A71-FBAC31FE6B38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DF3F1790-D53A-1FE0-8F8C-DEB171A0F285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B8F13CC3-518A-83F2-10B6-7AFF78C9A79D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7FF1C955-7C7A-C412-E004-7A011D9DD810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1DAB7BBA-AB85-3DA1-F566-62E72C2C81EE}"/>
              </a:ext>
            </a:extLst>
          </p:cNvPr>
          <p:cNvSpPr txBox="1"/>
          <p:nvPr/>
        </p:nvSpPr>
        <p:spPr>
          <a:xfrm>
            <a:off x="1733142" y="994859"/>
            <a:ext cx="26693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app/order/list/processing</a:t>
            </a:r>
            <a:endParaRPr lang="zh-TW" altLang="en-US" sz="1400" dirty="0">
              <a:latin typeface="Consolas" panose="020B0609020204030204" pitchFamily="49" charset="0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001FB4FD-7169-7D97-07E1-E586F6AB7209}"/>
              </a:ext>
            </a:extLst>
          </p:cNvPr>
          <p:cNvSpPr/>
          <p:nvPr/>
        </p:nvSpPr>
        <p:spPr>
          <a:xfrm>
            <a:off x="9116291" y="1555147"/>
            <a:ext cx="2636442" cy="264739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99CF500D-6510-A644-DAB4-1762183B4784}"/>
              </a:ext>
            </a:extLst>
          </p:cNvPr>
          <p:cNvSpPr txBox="1"/>
          <p:nvPr/>
        </p:nvSpPr>
        <p:spPr>
          <a:xfrm>
            <a:off x="5338618" y="1819563"/>
            <a:ext cx="19433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200" dirty="0">
                <a:solidFill>
                  <a:srgbClr val="FF0000"/>
                </a:solidFill>
              </a:rPr>
              <a:t>[</a:t>
            </a:r>
            <a:r>
              <a:rPr lang="en-US" altLang="zh-TW" sz="1200" dirty="0" err="1">
                <a:solidFill>
                  <a:srgbClr val="FF0000"/>
                </a:solidFill>
              </a:rPr>
              <a:t>cityName</a:t>
            </a:r>
            <a:r>
              <a:rPr lang="en-US" altLang="zh-TW" sz="1200" dirty="0">
                <a:solidFill>
                  <a:srgbClr val="FF0000"/>
                </a:solidFill>
              </a:rPr>
              <a:t>][</a:t>
            </a:r>
            <a:r>
              <a:rPr lang="en-US" altLang="zh-TW" sz="1200" dirty="0" err="1">
                <a:solidFill>
                  <a:srgbClr val="FF0000"/>
                </a:solidFill>
              </a:rPr>
              <a:t>districtName</a:t>
            </a:r>
            <a:r>
              <a:rPr lang="en-US" altLang="zh-TW" sz="1200" dirty="0">
                <a:solidFill>
                  <a:srgbClr val="FF0000"/>
                </a:solidFill>
              </a:rPr>
              <a:t>]</a:t>
            </a:r>
            <a:endParaRPr lang="zh-TW" altLang="en-US" sz="1200" dirty="0">
              <a:solidFill>
                <a:srgbClr val="FF0000"/>
              </a:solidFill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B34611FA-9FAC-0D52-31BE-1267A5A3992B}"/>
              </a:ext>
            </a:extLst>
          </p:cNvPr>
          <p:cNvSpPr txBox="1"/>
          <p:nvPr/>
        </p:nvSpPr>
        <p:spPr>
          <a:xfrm>
            <a:off x="5338618" y="2096562"/>
            <a:ext cx="13716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/>
              <a:t>[</a:t>
            </a:r>
            <a:r>
              <a:rPr lang="en-US" altLang="zh-TW" sz="1200" dirty="0" err="1"/>
              <a:t>shOrderNo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F82B9FA8-82C1-D527-84CA-11896B8D682E}"/>
              </a:ext>
            </a:extLst>
          </p:cNvPr>
          <p:cNvSpPr txBox="1"/>
          <p:nvPr/>
        </p:nvSpPr>
        <p:spPr>
          <a:xfrm>
            <a:off x="7318945" y="1819562"/>
            <a:ext cx="11684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/>
              <a:t>[</a:t>
            </a:r>
            <a:r>
              <a:rPr lang="en-US" altLang="zh-TW" sz="1200" dirty="0" err="1"/>
              <a:t>shOrderState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BEFEF9F6-E522-6819-C712-B597871A0BF1}"/>
              </a:ext>
            </a:extLst>
          </p:cNvPr>
          <p:cNvSpPr txBox="1"/>
          <p:nvPr/>
        </p:nvSpPr>
        <p:spPr>
          <a:xfrm>
            <a:off x="5854981" y="2740345"/>
            <a:ext cx="26323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TW" altLang="en-US" sz="1200" dirty="0"/>
              <a:t>進度  </a:t>
            </a:r>
            <a:r>
              <a:rPr lang="en-US" altLang="zh-TW" sz="1200" dirty="0"/>
              <a:t>[</a:t>
            </a:r>
            <a:r>
              <a:rPr lang="en-US" altLang="zh-TW" sz="1200" dirty="0" err="1"/>
              <a:t>completeCount</a:t>
            </a:r>
            <a:r>
              <a:rPr lang="en-US" altLang="zh-TW" sz="1200" dirty="0"/>
              <a:t>] / [</a:t>
            </a:r>
            <a:r>
              <a:rPr lang="en-US" altLang="zh-TW" sz="1200" dirty="0" err="1"/>
              <a:t>taskCount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sp>
        <p:nvSpPr>
          <p:cNvPr id="18" name="矩形: 圓角 17">
            <a:extLst>
              <a:ext uri="{FF2B5EF4-FFF2-40B4-BE49-F238E27FC236}">
                <a16:creationId xmlns:a16="http://schemas.microsoft.com/office/drawing/2014/main" id="{49BAC1E1-B78B-74CA-2167-5F63C2C4573F}"/>
              </a:ext>
            </a:extLst>
          </p:cNvPr>
          <p:cNvSpPr/>
          <p:nvPr/>
        </p:nvSpPr>
        <p:spPr>
          <a:xfrm>
            <a:off x="5347855" y="2497259"/>
            <a:ext cx="1362364" cy="153302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60AF6E97-1337-F035-DD43-E901BFBD47B2}"/>
              </a:ext>
            </a:extLst>
          </p:cNvPr>
          <p:cNvSpPr txBox="1"/>
          <p:nvPr/>
        </p:nvSpPr>
        <p:spPr>
          <a:xfrm>
            <a:off x="7318944" y="2110645"/>
            <a:ext cx="13078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>
                <a:solidFill>
                  <a:srgbClr val="FF0000"/>
                </a:solidFill>
              </a:rPr>
              <a:t>[</a:t>
            </a:r>
            <a:r>
              <a:rPr lang="en-US" altLang="zh-TW" sz="1200" dirty="0" err="1">
                <a:solidFill>
                  <a:srgbClr val="FF0000"/>
                </a:solidFill>
              </a:rPr>
              <a:t>orderTypeName</a:t>
            </a:r>
            <a:r>
              <a:rPr lang="en-US" altLang="zh-TW" sz="1200" dirty="0">
                <a:solidFill>
                  <a:srgbClr val="FF0000"/>
                </a:solidFill>
              </a:rPr>
              <a:t>]</a:t>
            </a:r>
            <a:endParaRPr lang="zh-TW" alt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0167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一張含有 文字, 數字, 字型, 螢幕擷取畫面 的圖片&#10;&#10;AI 產生的內容可能不正確。">
            <a:extLst>
              <a:ext uri="{FF2B5EF4-FFF2-40B4-BE49-F238E27FC236}">
                <a16:creationId xmlns:a16="http://schemas.microsoft.com/office/drawing/2014/main" id="{86CD2F52-2F76-0A11-9F00-3FDCA6A565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6461" y="1148748"/>
            <a:ext cx="2703216" cy="5502546"/>
          </a:xfrm>
          <a:prstGeom prst="rect">
            <a:avLst/>
          </a:prstGeom>
        </p:spPr>
      </p:pic>
      <p:sp>
        <p:nvSpPr>
          <p:cNvPr id="5" name="矩形: 圓角 4">
            <a:extLst>
              <a:ext uri="{FF2B5EF4-FFF2-40B4-BE49-F238E27FC236}">
                <a16:creationId xmlns:a16="http://schemas.microsoft.com/office/drawing/2014/main" id="{C54538F3-A90C-3A19-E86B-0997F2240A44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點下單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F096429B-5926-ED2C-434C-6F7F33AA8F5A}"/>
              </a:ext>
            </a:extLst>
          </p:cNvPr>
          <p:cNvSpPr/>
          <p:nvPr/>
        </p:nvSpPr>
        <p:spPr>
          <a:xfrm>
            <a:off x="2592129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Pass</a:t>
            </a:r>
          </a:p>
          <a:p>
            <a:pPr algn="ctr"/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en-US" altLang="zh-TW" sz="1200" dirty="0" err="1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shId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3121DD6B-3099-7E7E-31AF-A2E5DB38F11C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直線單箭頭接點 8">
            <a:extLst>
              <a:ext uri="{FF2B5EF4-FFF2-40B4-BE49-F238E27FC236}">
                <a16:creationId xmlns:a16="http://schemas.microsoft.com/office/drawing/2014/main" id="{CBB86267-9DBA-766A-6E87-B3FCF72D41A8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流程圖: 多重文件 10">
            <a:extLst>
              <a:ext uri="{FF2B5EF4-FFF2-40B4-BE49-F238E27FC236}">
                <a16:creationId xmlns:a16="http://schemas.microsoft.com/office/drawing/2014/main" id="{E5DF9665-C305-72AE-EB49-6C3B0F8788C1}"/>
              </a:ext>
            </a:extLst>
          </p:cNvPr>
          <p:cNvSpPr/>
          <p:nvPr/>
        </p:nvSpPr>
        <p:spPr>
          <a:xfrm>
            <a:off x="4683188" y="262845"/>
            <a:ext cx="1218848" cy="872107"/>
          </a:xfrm>
          <a:prstGeom prst="flowChartMultidocumen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ppt</a:t>
            </a:r>
          </a:p>
          <a:p>
            <a:pPr algn="ctr"/>
            <a:r>
              <a:rPr lang="en-US" altLang="zh-TW" sz="1200" dirty="0" err="1"/>
              <a:t>taskList</a:t>
            </a:r>
            <a:endParaRPr lang="zh-TW" altLang="en-US" sz="1200" dirty="0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363ED706-BC1C-1B21-C0EA-CE30454CF545}"/>
              </a:ext>
            </a:extLst>
          </p:cNvPr>
          <p:cNvSpPr/>
          <p:nvPr/>
        </p:nvSpPr>
        <p:spPr>
          <a:xfrm>
            <a:off x="9162473" y="1555147"/>
            <a:ext cx="2549236" cy="89248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34958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1D9B595-EC98-E2DC-E9B8-729D598ECA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005281"/>
              </p:ext>
            </p:extLst>
          </p:nvPr>
        </p:nvGraphicFramePr>
        <p:xfrm>
          <a:off x="-2" y="1671010"/>
          <a:ext cx="12192002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INT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List&lt;Processing&gt;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Processing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shOrderNo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shOrderState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completeCount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taskCount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cityName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districtName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orderTypeName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F236BB96-5554-A876-FDCD-7480CC59E702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app/order/list/processing</a:t>
            </a:r>
          </a:p>
        </p:txBody>
      </p:sp>
    </p:spTree>
    <p:extLst>
      <p:ext uri="{BB962C8B-B14F-4D97-AF65-F5344CB8AC3E}">
        <p14:creationId xmlns:p14="http://schemas.microsoft.com/office/powerpoint/2010/main" val="3725381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126</Words>
  <Application>Microsoft Office PowerPoint</Application>
  <PresentationFormat>寬螢幕</PresentationFormat>
  <Paragraphs>47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15</cp:revision>
  <dcterms:created xsi:type="dcterms:W3CDTF">2026-02-25T01:47:51Z</dcterms:created>
  <dcterms:modified xsi:type="dcterms:W3CDTF">2026-04-13T03:21:39Z</dcterms:modified>
</cp:coreProperties>
</file>