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PI" id="{E08165B3-3036-430D-8563-AC74C5AF0CCB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D9B595-EC98-E2DC-E9B8-729D598E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664752"/>
              </p:ext>
            </p:extLst>
          </p:nvPr>
        </p:nvGraphicFramePr>
        <p:xfrm>
          <a:off x="0" y="2233815"/>
          <a:ext cx="12192002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426691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581236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contractId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INT// </a:t>
                      </a:r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租賃契約 固定 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Contract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contract_id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contract_name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List&lt;string&gt; contents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236BB96-5554-A876-FDCD-7480CC59E702}"/>
              </a:ext>
            </a:extLst>
          </p:cNvPr>
          <p:cNvSpPr txBox="1"/>
          <p:nvPr/>
        </p:nvSpPr>
        <p:spPr>
          <a:xfrm>
            <a:off x="-1" y="0"/>
            <a:ext cx="815571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/contract/content</a:t>
            </a:r>
          </a:p>
        </p:txBody>
      </p:sp>
    </p:spTree>
    <p:extLst>
      <p:ext uri="{BB962C8B-B14F-4D97-AF65-F5344CB8AC3E}">
        <p14:creationId xmlns:p14="http://schemas.microsoft.com/office/powerpoint/2010/main" val="372538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</TotalTime>
  <Words>48</Words>
  <Application>Microsoft Office PowerPoint</Application>
  <PresentationFormat>寬螢幕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Consolas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35</cp:revision>
  <dcterms:created xsi:type="dcterms:W3CDTF">2026-02-25T01:47:51Z</dcterms:created>
  <dcterms:modified xsi:type="dcterms:W3CDTF">2026-04-13T01:21:19Z</dcterms:modified>
</cp:coreProperties>
</file>