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3" r:id="rId2"/>
    <p:sldId id="264" r:id="rId3"/>
    <p:sldId id="266" r:id="rId4"/>
    <p:sldId id="257" r:id="rId5"/>
    <p:sldId id="258" r:id="rId6"/>
    <p:sldId id="259" r:id="rId7"/>
    <p:sldId id="265" r:id="rId8"/>
    <p:sldId id="260" r:id="rId9"/>
    <p:sldId id="261" r:id="rId10"/>
    <p:sldId id="267" r:id="rId1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A2445F-3870-4BB7-A252-2781CDB2E513}" v="58" dt="2026-04-10T00:50:23.1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636" autoAdjust="0"/>
  </p:normalViewPr>
  <p:slideViewPr>
    <p:cSldViewPr snapToGrid="0">
      <p:cViewPr>
        <p:scale>
          <a:sx n="100" d="100"/>
          <a:sy n="100" d="100"/>
        </p:scale>
        <p:origin x="954" y="108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 yu" userId="491d0663b568efce" providerId="LiveId" clId="{DB407D41-F111-437C-A7F4-E320D8B926C6}"/>
    <pc:docChg chg="undo custSel addSld delSld modSld">
      <pc:chgData name="sam yu" userId="491d0663b568efce" providerId="LiveId" clId="{DB407D41-F111-437C-A7F4-E320D8B926C6}" dt="2026-04-10T02:07:03.822" v="1798" actId="1076"/>
      <pc:docMkLst>
        <pc:docMk/>
      </pc:docMkLst>
      <pc:sldChg chg="addSp delSp modSp new del mod">
        <pc:chgData name="sam yu" userId="491d0663b568efce" providerId="LiveId" clId="{DB407D41-F111-437C-A7F4-E320D8B926C6}" dt="2026-04-09T14:17:01.056" v="824" actId="47"/>
        <pc:sldMkLst>
          <pc:docMk/>
          <pc:sldMk cId="681431590" sldId="256"/>
        </pc:sldMkLst>
        <pc:spChg chg="del">
          <ac:chgData name="sam yu" userId="491d0663b568efce" providerId="LiveId" clId="{DB407D41-F111-437C-A7F4-E320D8B926C6}" dt="2026-04-09T13:16:31.931" v="1" actId="478"/>
          <ac:spMkLst>
            <pc:docMk/>
            <pc:sldMk cId="681431590" sldId="256"/>
            <ac:spMk id="2" creationId="{A78EDFE9-35F5-0603-14F4-666AA944B428}"/>
          </ac:spMkLst>
        </pc:spChg>
        <pc:spChg chg="del">
          <ac:chgData name="sam yu" userId="491d0663b568efce" providerId="LiveId" clId="{DB407D41-F111-437C-A7F4-E320D8B926C6}" dt="2026-04-09T13:16:31.931" v="1" actId="478"/>
          <ac:spMkLst>
            <pc:docMk/>
            <pc:sldMk cId="681431590" sldId="256"/>
            <ac:spMk id="3" creationId="{7D014C8C-A7F0-A2ED-95B3-29DB3922CA0A}"/>
          </ac:spMkLst>
        </pc:spChg>
        <pc:spChg chg="add mod">
          <ac:chgData name="sam yu" userId="491d0663b568efce" providerId="LiveId" clId="{DB407D41-F111-437C-A7F4-E320D8B926C6}" dt="2026-04-09T13:21:59.607" v="130" actId="113"/>
          <ac:spMkLst>
            <pc:docMk/>
            <pc:sldMk cId="681431590" sldId="256"/>
            <ac:spMk id="6" creationId="{D4796691-787C-7673-7521-A0F97FF6A3C9}"/>
          </ac:spMkLst>
        </pc:spChg>
        <pc:spChg chg="add mod">
          <ac:chgData name="sam yu" userId="491d0663b568efce" providerId="LiveId" clId="{DB407D41-F111-437C-A7F4-E320D8B926C6}" dt="2026-04-09T13:24:23.370" v="150" actId="1076"/>
          <ac:spMkLst>
            <pc:docMk/>
            <pc:sldMk cId="681431590" sldId="256"/>
            <ac:spMk id="8" creationId="{5226078E-9798-5360-F0EB-3F49D560FD36}"/>
          </ac:spMkLst>
        </pc:spChg>
        <pc:spChg chg="add mod">
          <ac:chgData name="sam yu" userId="491d0663b568efce" providerId="LiveId" clId="{DB407D41-F111-437C-A7F4-E320D8B926C6}" dt="2026-04-09T13:24:25.707" v="151" actId="1076"/>
          <ac:spMkLst>
            <pc:docMk/>
            <pc:sldMk cId="681431590" sldId="256"/>
            <ac:spMk id="9" creationId="{E7255C7F-E781-445D-E56C-37CFBD17E9E1}"/>
          </ac:spMkLst>
        </pc:spChg>
        <pc:spChg chg="add mod">
          <ac:chgData name="sam yu" userId="491d0663b568efce" providerId="LiveId" clId="{DB407D41-F111-437C-A7F4-E320D8B926C6}" dt="2026-04-09T13:44:43.764" v="643" actId="20577"/>
          <ac:spMkLst>
            <pc:docMk/>
            <pc:sldMk cId="681431590" sldId="256"/>
            <ac:spMk id="11" creationId="{B0B58A8E-5E30-8FCA-FD0E-2568F01090F2}"/>
          </ac:spMkLst>
        </pc:spChg>
        <pc:spChg chg="add mod">
          <ac:chgData name="sam yu" userId="491d0663b568efce" providerId="LiveId" clId="{DB407D41-F111-437C-A7F4-E320D8B926C6}" dt="2026-04-09T13:24:15.513" v="148" actId="1076"/>
          <ac:spMkLst>
            <pc:docMk/>
            <pc:sldMk cId="681431590" sldId="256"/>
            <ac:spMk id="15" creationId="{BCB93531-16D9-46B3-4209-B11938F38AB1}"/>
          </ac:spMkLst>
        </pc:spChg>
        <pc:spChg chg="add mod">
          <ac:chgData name="sam yu" userId="491d0663b568efce" providerId="LiveId" clId="{DB407D41-F111-437C-A7F4-E320D8B926C6}" dt="2026-04-09T13:28:46.946" v="275" actId="1076"/>
          <ac:spMkLst>
            <pc:docMk/>
            <pc:sldMk cId="681431590" sldId="256"/>
            <ac:spMk id="17" creationId="{6A904162-526D-2C52-4C60-9B1E77E19B51}"/>
          </ac:spMkLst>
        </pc:spChg>
        <pc:spChg chg="add mod">
          <ac:chgData name="sam yu" userId="491d0663b568efce" providerId="LiveId" clId="{DB407D41-F111-437C-A7F4-E320D8B926C6}" dt="2026-04-09T13:27:26.711" v="189" actId="1076"/>
          <ac:spMkLst>
            <pc:docMk/>
            <pc:sldMk cId="681431590" sldId="256"/>
            <ac:spMk id="19" creationId="{E3EF71F9-98A8-D744-1B52-C3D656C84398}"/>
          </ac:spMkLst>
        </pc:spChg>
        <pc:spChg chg="add del">
          <ac:chgData name="sam yu" userId="491d0663b568efce" providerId="LiveId" clId="{DB407D41-F111-437C-A7F4-E320D8B926C6}" dt="2026-04-09T13:27:32.847" v="192" actId="478"/>
          <ac:spMkLst>
            <pc:docMk/>
            <pc:sldMk cId="681431590" sldId="256"/>
            <ac:spMk id="21" creationId="{271C031C-4196-F4A8-3CE3-1D2CC933A0F9}"/>
          </ac:spMkLst>
        </pc:spChg>
        <pc:spChg chg="add mod">
          <ac:chgData name="sam yu" userId="491d0663b568efce" providerId="LiveId" clId="{DB407D41-F111-437C-A7F4-E320D8B926C6}" dt="2026-04-09T13:29:13.121" v="299" actId="20577"/>
          <ac:spMkLst>
            <pc:docMk/>
            <pc:sldMk cId="681431590" sldId="256"/>
            <ac:spMk id="23" creationId="{94AD7F38-1E57-41C9-BBDA-B2146C5C7FD8}"/>
          </ac:spMkLst>
        </pc:spChg>
        <pc:spChg chg="add mod">
          <ac:chgData name="sam yu" userId="491d0663b568efce" providerId="LiveId" clId="{DB407D41-F111-437C-A7F4-E320D8B926C6}" dt="2026-04-09T13:29:54.037" v="322" actId="1076"/>
          <ac:spMkLst>
            <pc:docMk/>
            <pc:sldMk cId="681431590" sldId="256"/>
            <ac:spMk id="25" creationId="{DF5F0474-3CE3-11FD-FEE7-D22FE1E95661}"/>
          </ac:spMkLst>
        </pc:spChg>
        <pc:picChg chg="add del mod">
          <ac:chgData name="sam yu" userId="491d0663b568efce" providerId="LiveId" clId="{DB407D41-F111-437C-A7F4-E320D8B926C6}" dt="2026-04-09T13:20:20.990" v="112" actId="478"/>
          <ac:picMkLst>
            <pc:docMk/>
            <pc:sldMk cId="681431590" sldId="256"/>
            <ac:picMk id="5" creationId="{E1F54D03-6B75-C2DF-2281-EAC3DFD697BB}"/>
          </ac:picMkLst>
        </pc:picChg>
        <pc:picChg chg="add mod ord">
          <ac:chgData name="sam yu" userId="491d0663b568efce" providerId="LiveId" clId="{DB407D41-F111-437C-A7F4-E320D8B926C6}" dt="2026-04-09T13:25:04.251" v="160" actId="1076"/>
          <ac:picMkLst>
            <pc:docMk/>
            <pc:sldMk cId="681431590" sldId="256"/>
            <ac:picMk id="13" creationId="{DB7682CB-B9E0-8BA0-9DC1-413F04EFF48A}"/>
          </ac:picMkLst>
        </pc:picChg>
      </pc:sldChg>
      <pc:sldChg chg="addSp modSp add mod modNotesTx">
        <pc:chgData name="sam yu" userId="491d0663b568efce" providerId="LiveId" clId="{DB407D41-F111-437C-A7F4-E320D8B926C6}" dt="2026-04-10T00:50:05.667" v="1772"/>
        <pc:sldMkLst>
          <pc:docMk/>
          <pc:sldMk cId="49896622" sldId="257"/>
        </pc:sldMkLst>
        <pc:spChg chg="add mod">
          <ac:chgData name="sam yu" userId="491d0663b568efce" providerId="LiveId" clId="{DB407D41-F111-437C-A7F4-E320D8B926C6}" dt="2026-04-09T14:25:31.643" v="927" actId="1582"/>
          <ac:spMkLst>
            <pc:docMk/>
            <pc:sldMk cId="49896622" sldId="257"/>
            <ac:spMk id="2" creationId="{AAC7724B-2692-7582-E54E-7526A3E3A3B5}"/>
          </ac:spMkLst>
        </pc:spChg>
        <pc:spChg chg="add mod">
          <ac:chgData name="sam yu" userId="491d0663b568efce" providerId="LiveId" clId="{DB407D41-F111-437C-A7F4-E320D8B926C6}" dt="2026-04-10T00:50:05.667" v="1772"/>
          <ac:spMkLst>
            <pc:docMk/>
            <pc:sldMk cId="49896622" sldId="257"/>
            <ac:spMk id="4" creationId="{D70BC223-2908-84D9-3A1A-E151E39B35D1}"/>
          </ac:spMkLst>
        </pc:spChg>
        <pc:spChg chg="add mod">
          <ac:chgData name="sam yu" userId="491d0663b568efce" providerId="LiveId" clId="{DB407D41-F111-437C-A7F4-E320D8B926C6}" dt="2026-04-09T13:33:31.432" v="366" actId="1076"/>
          <ac:spMkLst>
            <pc:docMk/>
            <pc:sldMk cId="49896622" sldId="257"/>
            <ac:spMk id="6" creationId="{840B06E9-B636-A7FB-0D73-5EAA3809FF22}"/>
          </ac:spMkLst>
        </pc:spChg>
        <pc:spChg chg="add mod">
          <ac:chgData name="sam yu" userId="491d0663b568efce" providerId="LiveId" clId="{DB407D41-F111-437C-A7F4-E320D8B926C6}" dt="2026-04-09T13:33:35.255" v="367" actId="1076"/>
          <ac:spMkLst>
            <pc:docMk/>
            <pc:sldMk cId="49896622" sldId="257"/>
            <ac:spMk id="8" creationId="{43D2C52C-93F3-FBF4-D072-EFDE021D1C94}"/>
          </ac:spMkLst>
        </pc:spChg>
        <pc:spChg chg="add mod">
          <ac:chgData name="sam yu" userId="491d0663b568efce" providerId="LiveId" clId="{DB407D41-F111-437C-A7F4-E320D8B926C6}" dt="2026-04-09T13:33:30.201" v="365" actId="1076"/>
          <ac:spMkLst>
            <pc:docMk/>
            <pc:sldMk cId="49896622" sldId="257"/>
            <ac:spMk id="9" creationId="{BB5A46E9-B0ED-4A32-A7F6-461EF1139609}"/>
          </ac:spMkLst>
        </pc:spChg>
        <pc:spChg chg="add mod">
          <ac:chgData name="sam yu" userId="491d0663b568efce" providerId="LiveId" clId="{DB407D41-F111-437C-A7F4-E320D8B926C6}" dt="2026-04-09T14:24:44.206" v="923" actId="1076"/>
          <ac:spMkLst>
            <pc:docMk/>
            <pc:sldMk cId="49896622" sldId="257"/>
            <ac:spMk id="10" creationId="{407B930D-CD90-473E-ECAF-B6F16B470452}"/>
          </ac:spMkLst>
        </pc:spChg>
        <pc:picChg chg="add mod">
          <ac:chgData name="sam yu" userId="491d0663b568efce" providerId="LiveId" clId="{DB407D41-F111-437C-A7F4-E320D8B926C6}" dt="2026-04-09T13:30:52.570" v="326" actId="1076"/>
          <ac:picMkLst>
            <pc:docMk/>
            <pc:sldMk cId="49896622" sldId="257"/>
            <ac:picMk id="3" creationId="{E3B42DCC-C753-4528-1949-430D8CD02F1A}"/>
          </ac:picMkLst>
        </pc:picChg>
      </pc:sldChg>
      <pc:sldChg chg="addSp modSp add mod">
        <pc:chgData name="sam yu" userId="491d0663b568efce" providerId="LiveId" clId="{DB407D41-F111-437C-A7F4-E320D8B926C6}" dt="2026-04-10T01:56:32.542" v="1796" actId="1076"/>
        <pc:sldMkLst>
          <pc:docMk/>
          <pc:sldMk cId="3685958420" sldId="258"/>
        </pc:sldMkLst>
        <pc:spChg chg="add mod">
          <ac:chgData name="sam yu" userId="491d0663b568efce" providerId="LiveId" clId="{DB407D41-F111-437C-A7F4-E320D8B926C6}" dt="2026-04-10T00:50:01.554" v="1771"/>
          <ac:spMkLst>
            <pc:docMk/>
            <pc:sldMk cId="3685958420" sldId="258"/>
            <ac:spMk id="2" creationId="{03FCAD8F-CD5E-832F-C841-45C5D5A46B75}"/>
          </ac:spMkLst>
        </pc:spChg>
        <pc:spChg chg="add mod">
          <ac:chgData name="sam yu" userId="491d0663b568efce" providerId="LiveId" clId="{DB407D41-F111-437C-A7F4-E320D8B926C6}" dt="2026-04-09T14:26:03.580" v="932" actId="14100"/>
          <ac:spMkLst>
            <pc:docMk/>
            <pc:sldMk cId="3685958420" sldId="258"/>
            <ac:spMk id="3" creationId="{2C2DC4F3-7B1B-96CC-A40B-EB9DD7E9E200}"/>
          </ac:spMkLst>
        </pc:spChg>
        <pc:spChg chg="add mod">
          <ac:chgData name="sam yu" userId="491d0663b568efce" providerId="LiveId" clId="{DB407D41-F111-437C-A7F4-E320D8B926C6}" dt="2026-04-10T01:54:00.039" v="1794" actId="1076"/>
          <ac:spMkLst>
            <pc:docMk/>
            <pc:sldMk cId="3685958420" sldId="258"/>
            <ac:spMk id="5" creationId="{720A5937-00FC-BB19-7C01-E9779764C412}"/>
          </ac:spMkLst>
        </pc:spChg>
        <pc:spChg chg="add mod">
          <ac:chgData name="sam yu" userId="491d0663b568efce" providerId="LiveId" clId="{DB407D41-F111-437C-A7F4-E320D8B926C6}" dt="2026-04-09T14:25:54.787" v="928" actId="1076"/>
          <ac:spMkLst>
            <pc:docMk/>
            <pc:sldMk cId="3685958420" sldId="258"/>
            <ac:spMk id="6" creationId="{3A036ABE-9607-951A-07E6-7E449A0997F4}"/>
          </ac:spMkLst>
        </pc:spChg>
        <pc:spChg chg="add mod">
          <ac:chgData name="sam yu" userId="491d0663b568efce" providerId="LiveId" clId="{DB407D41-F111-437C-A7F4-E320D8B926C6}" dt="2026-04-10T01:56:32.542" v="1796" actId="1076"/>
          <ac:spMkLst>
            <pc:docMk/>
            <pc:sldMk cId="3685958420" sldId="258"/>
            <ac:spMk id="7" creationId="{963C2B15-AA96-998F-DF63-D97AB992DBE2}"/>
          </ac:spMkLst>
        </pc:spChg>
        <pc:spChg chg="add mod">
          <ac:chgData name="sam yu" userId="491d0663b568efce" providerId="LiveId" clId="{DB407D41-F111-437C-A7F4-E320D8B926C6}" dt="2026-04-09T14:52:15.758" v="1730" actId="207"/>
          <ac:spMkLst>
            <pc:docMk/>
            <pc:sldMk cId="3685958420" sldId="258"/>
            <ac:spMk id="8" creationId="{38103655-C537-226D-F077-07A84728DE16}"/>
          </ac:spMkLst>
        </pc:spChg>
        <pc:picChg chg="add mod">
          <ac:chgData name="sam yu" userId="491d0663b568efce" providerId="LiveId" clId="{DB407D41-F111-437C-A7F4-E320D8B926C6}" dt="2026-04-10T01:53:57.932" v="1793" actId="1076"/>
          <ac:picMkLst>
            <pc:docMk/>
            <pc:sldMk cId="3685958420" sldId="258"/>
            <ac:picMk id="4" creationId="{89B94FB1-A96B-E2F8-CEA6-B0D1298103B3}"/>
          </ac:picMkLst>
        </pc:picChg>
      </pc:sldChg>
      <pc:sldChg chg="addSp delSp modSp add mod">
        <pc:chgData name="sam yu" userId="491d0663b568efce" providerId="LiveId" clId="{DB407D41-F111-437C-A7F4-E320D8B926C6}" dt="2026-04-10T00:49:58.533" v="1770"/>
        <pc:sldMkLst>
          <pc:docMk/>
          <pc:sldMk cId="2935102631" sldId="259"/>
        </pc:sldMkLst>
        <pc:spChg chg="add mod">
          <ac:chgData name="sam yu" userId="491d0663b568efce" providerId="LiveId" clId="{DB407D41-F111-437C-A7F4-E320D8B926C6}" dt="2026-04-10T00:49:58.533" v="1770"/>
          <ac:spMkLst>
            <pc:docMk/>
            <pc:sldMk cId="2935102631" sldId="259"/>
            <ac:spMk id="4" creationId="{8748EA68-63C5-DE79-920D-58DFE8053693}"/>
          </ac:spMkLst>
        </pc:spChg>
        <pc:spChg chg="add mod">
          <ac:chgData name="sam yu" userId="491d0663b568efce" providerId="LiveId" clId="{DB407D41-F111-437C-A7F4-E320D8B926C6}" dt="2026-04-09T13:38:45.987" v="522" actId="14100"/>
          <ac:spMkLst>
            <pc:docMk/>
            <pc:sldMk cId="2935102631" sldId="259"/>
            <ac:spMk id="6" creationId="{97428508-C574-BF11-B6DA-82CC89A0917C}"/>
          </ac:spMkLst>
        </pc:spChg>
        <pc:spChg chg="add mod">
          <ac:chgData name="sam yu" userId="491d0663b568efce" providerId="LiveId" clId="{DB407D41-F111-437C-A7F4-E320D8B926C6}" dt="2026-04-09T13:38:29.608" v="484" actId="1076"/>
          <ac:spMkLst>
            <pc:docMk/>
            <pc:sldMk cId="2935102631" sldId="259"/>
            <ac:spMk id="9" creationId="{D1F42C4A-72C4-AC5F-9AE9-FFACFD885ADB}"/>
          </ac:spMkLst>
        </pc:spChg>
        <pc:picChg chg="add del mod">
          <ac:chgData name="sam yu" userId="491d0663b568efce" providerId="LiveId" clId="{DB407D41-F111-437C-A7F4-E320D8B926C6}" dt="2026-04-09T13:38:09.366" v="476" actId="478"/>
          <ac:picMkLst>
            <pc:docMk/>
            <pc:sldMk cId="2935102631" sldId="259"/>
            <ac:picMk id="3" creationId="{77D5847E-B3C2-F9AA-BF23-8E74CAAF80CC}"/>
          </ac:picMkLst>
        </pc:picChg>
        <pc:picChg chg="add mod ord">
          <ac:chgData name="sam yu" userId="491d0663b568efce" providerId="LiveId" clId="{DB407D41-F111-437C-A7F4-E320D8B926C6}" dt="2026-04-09T13:38:18.442" v="480" actId="208"/>
          <ac:picMkLst>
            <pc:docMk/>
            <pc:sldMk cId="2935102631" sldId="259"/>
            <ac:picMk id="8" creationId="{F341BE18-91F3-9556-7BB7-56B24A7BA34C}"/>
          </ac:picMkLst>
        </pc:picChg>
      </pc:sldChg>
      <pc:sldChg chg="addSp delSp modSp add mod">
        <pc:chgData name="sam yu" userId="491d0663b568efce" providerId="LiveId" clId="{DB407D41-F111-437C-A7F4-E320D8B926C6}" dt="2026-04-10T00:49:50.818" v="1768" actId="20577"/>
        <pc:sldMkLst>
          <pc:docMk/>
          <pc:sldMk cId="3971836828" sldId="260"/>
        </pc:sldMkLst>
        <pc:spChg chg="add mod">
          <ac:chgData name="sam yu" userId="491d0663b568efce" providerId="LiveId" clId="{DB407D41-F111-437C-A7F4-E320D8B926C6}" dt="2026-04-10T00:49:50.818" v="1768" actId="20577"/>
          <ac:spMkLst>
            <pc:docMk/>
            <pc:sldMk cId="3971836828" sldId="260"/>
            <ac:spMk id="2" creationId="{50AC1AB4-720D-2836-B6D3-BB3C9111C6C6}"/>
          </ac:spMkLst>
        </pc:spChg>
        <pc:spChg chg="add mod">
          <ac:chgData name="sam yu" userId="491d0663b568efce" providerId="LiveId" clId="{DB407D41-F111-437C-A7F4-E320D8B926C6}" dt="2026-04-09T14:28:08.679" v="1011" actId="14100"/>
          <ac:spMkLst>
            <pc:docMk/>
            <pc:sldMk cId="3971836828" sldId="260"/>
            <ac:spMk id="3" creationId="{8EDB26BF-EB8E-2540-5E94-43026C806E9E}"/>
          </ac:spMkLst>
        </pc:spChg>
        <pc:spChg chg="add mod">
          <ac:chgData name="sam yu" userId="491d0663b568efce" providerId="LiveId" clId="{DB407D41-F111-437C-A7F4-E320D8B926C6}" dt="2026-04-09T13:41:18.268" v="553" actId="1076"/>
          <ac:spMkLst>
            <pc:docMk/>
            <pc:sldMk cId="3971836828" sldId="260"/>
            <ac:spMk id="5" creationId="{378331E3-AC4B-558F-5A35-88C1AB473630}"/>
          </ac:spMkLst>
        </pc:spChg>
        <pc:spChg chg="add mod">
          <ac:chgData name="sam yu" userId="491d0663b568efce" providerId="LiveId" clId="{DB407D41-F111-437C-A7F4-E320D8B926C6}" dt="2026-04-09T14:28:52.506" v="1027" actId="20577"/>
          <ac:spMkLst>
            <pc:docMk/>
            <pc:sldMk cId="3971836828" sldId="260"/>
            <ac:spMk id="9" creationId="{6B4C76AF-6F39-ACD5-9EA5-067721E2EBC9}"/>
          </ac:spMkLst>
        </pc:spChg>
        <pc:picChg chg="add del mod">
          <ac:chgData name="sam yu" userId="491d0663b568efce" providerId="LiveId" clId="{DB407D41-F111-437C-A7F4-E320D8B926C6}" dt="2026-04-09T13:41:11.571" v="548" actId="478"/>
          <ac:picMkLst>
            <pc:docMk/>
            <pc:sldMk cId="3971836828" sldId="260"/>
            <ac:picMk id="4" creationId="{346FF148-DF9F-6F9C-2C29-80FD9DDF58F2}"/>
          </ac:picMkLst>
        </pc:picChg>
        <pc:picChg chg="add mod ord">
          <ac:chgData name="sam yu" userId="491d0663b568efce" providerId="LiveId" clId="{DB407D41-F111-437C-A7F4-E320D8B926C6}" dt="2026-04-09T13:41:16.814" v="552" actId="1076"/>
          <ac:picMkLst>
            <pc:docMk/>
            <pc:sldMk cId="3971836828" sldId="260"/>
            <ac:picMk id="7" creationId="{E947A03C-36F8-9916-BD5B-288E6FD6B078}"/>
          </ac:picMkLst>
        </pc:picChg>
      </pc:sldChg>
      <pc:sldChg chg="addSp delSp modSp new mod">
        <pc:chgData name="sam yu" userId="491d0663b568efce" providerId="LiveId" clId="{DB407D41-F111-437C-A7F4-E320D8B926C6}" dt="2026-04-09T14:44:56.817" v="1587" actId="1076"/>
        <pc:sldMkLst>
          <pc:docMk/>
          <pc:sldMk cId="3089111705" sldId="261"/>
        </pc:sldMkLst>
        <pc:spChg chg="del">
          <ac:chgData name="sam yu" userId="491d0663b568efce" providerId="LiveId" clId="{DB407D41-F111-437C-A7F4-E320D8B926C6}" dt="2026-04-09T13:51:27.682" v="651" actId="478"/>
          <ac:spMkLst>
            <pc:docMk/>
            <pc:sldMk cId="3089111705" sldId="261"/>
            <ac:spMk id="2" creationId="{E0AC5EEE-29B4-1ACD-CBA5-50316C8840E2}"/>
          </ac:spMkLst>
        </pc:spChg>
        <pc:spChg chg="del">
          <ac:chgData name="sam yu" userId="491d0663b568efce" providerId="LiveId" clId="{DB407D41-F111-437C-A7F4-E320D8B926C6}" dt="2026-04-09T13:51:27.682" v="651" actId="478"/>
          <ac:spMkLst>
            <pc:docMk/>
            <pc:sldMk cId="3089111705" sldId="261"/>
            <ac:spMk id="3" creationId="{90A154DC-7119-42A3-6C1B-54031168FEEF}"/>
          </ac:spMkLst>
        </pc:spChg>
        <pc:spChg chg="add mod">
          <ac:chgData name="sam yu" userId="491d0663b568efce" providerId="LiveId" clId="{DB407D41-F111-437C-A7F4-E320D8B926C6}" dt="2026-04-09T14:44:56.817" v="1587" actId="1076"/>
          <ac:spMkLst>
            <pc:docMk/>
            <pc:sldMk cId="3089111705" sldId="261"/>
            <ac:spMk id="9" creationId="{5662F21C-078A-95E6-5DBD-E0D8CDF0E381}"/>
          </ac:spMkLst>
        </pc:spChg>
        <pc:spChg chg="add mod">
          <ac:chgData name="sam yu" userId="491d0663b568efce" providerId="LiveId" clId="{DB407D41-F111-437C-A7F4-E320D8B926C6}" dt="2026-04-09T13:52:16.357" v="662" actId="1076"/>
          <ac:spMkLst>
            <pc:docMk/>
            <pc:sldMk cId="3089111705" sldId="261"/>
            <ac:spMk id="10" creationId="{22A46FF3-2FCD-64D6-EFD9-BA6975C20C5C}"/>
          </ac:spMkLst>
        </pc:spChg>
        <pc:spChg chg="add mod">
          <ac:chgData name="sam yu" userId="491d0663b568efce" providerId="LiveId" clId="{DB407D41-F111-437C-A7F4-E320D8B926C6}" dt="2026-04-09T13:53:03.199" v="679" actId="20577"/>
          <ac:spMkLst>
            <pc:docMk/>
            <pc:sldMk cId="3089111705" sldId="261"/>
            <ac:spMk id="12" creationId="{1B01BBFD-F17B-F576-FEA9-72B9EE6982ED}"/>
          </ac:spMkLst>
        </pc:spChg>
        <pc:spChg chg="add mod">
          <ac:chgData name="sam yu" userId="491d0663b568efce" providerId="LiveId" clId="{DB407D41-F111-437C-A7F4-E320D8B926C6}" dt="2026-04-09T13:53:07.411" v="681" actId="1076"/>
          <ac:spMkLst>
            <pc:docMk/>
            <pc:sldMk cId="3089111705" sldId="261"/>
            <ac:spMk id="13" creationId="{C8AC699C-1097-FE70-D3E0-F12527D14778}"/>
          </ac:spMkLst>
        </pc:spChg>
        <pc:spChg chg="add mod">
          <ac:chgData name="sam yu" userId="491d0663b568efce" providerId="LiveId" clId="{DB407D41-F111-437C-A7F4-E320D8B926C6}" dt="2026-04-09T14:30:47.074" v="1124" actId="20577"/>
          <ac:spMkLst>
            <pc:docMk/>
            <pc:sldMk cId="3089111705" sldId="261"/>
            <ac:spMk id="15" creationId="{D283573D-875A-6DD8-6DD8-CD143D486EA5}"/>
          </ac:spMkLst>
        </pc:spChg>
        <pc:spChg chg="add mod">
          <ac:chgData name="sam yu" userId="491d0663b568efce" providerId="LiveId" clId="{DB407D41-F111-437C-A7F4-E320D8B926C6}" dt="2026-04-09T13:53:33.714" v="690" actId="1076"/>
          <ac:spMkLst>
            <pc:docMk/>
            <pc:sldMk cId="3089111705" sldId="261"/>
            <ac:spMk id="16" creationId="{DD2BAFFF-B6D6-8FF4-2E93-C5C9C19F44CD}"/>
          </ac:spMkLst>
        </pc:spChg>
        <pc:spChg chg="add mod">
          <ac:chgData name="sam yu" userId="491d0663b568efce" providerId="LiveId" clId="{DB407D41-F111-437C-A7F4-E320D8B926C6}" dt="2026-04-09T13:53:50.040" v="694" actId="1582"/>
          <ac:spMkLst>
            <pc:docMk/>
            <pc:sldMk cId="3089111705" sldId="261"/>
            <ac:spMk id="17" creationId="{3990DC25-ED6A-9F22-5A79-ACBA4D984516}"/>
          </ac:spMkLst>
        </pc:spChg>
        <pc:spChg chg="add mod">
          <ac:chgData name="sam yu" userId="491d0663b568efce" providerId="LiveId" clId="{DB407D41-F111-437C-A7F4-E320D8B926C6}" dt="2026-04-09T13:55:38.329" v="748" actId="1076"/>
          <ac:spMkLst>
            <pc:docMk/>
            <pc:sldMk cId="3089111705" sldId="261"/>
            <ac:spMk id="19" creationId="{F3340E1A-F7A0-FBFA-8306-7906ADE24DDF}"/>
          </ac:spMkLst>
        </pc:spChg>
        <pc:picChg chg="add mod">
          <ac:chgData name="sam yu" userId="491d0663b568efce" providerId="LiveId" clId="{DB407D41-F111-437C-A7F4-E320D8B926C6}" dt="2026-04-09T13:51:34.666" v="655" actId="1076"/>
          <ac:picMkLst>
            <pc:docMk/>
            <pc:sldMk cId="3089111705" sldId="261"/>
            <ac:picMk id="5" creationId="{6287D816-C302-B94A-7848-4C44F825351F}"/>
          </ac:picMkLst>
        </pc:picChg>
        <pc:picChg chg="add mod">
          <ac:chgData name="sam yu" userId="491d0663b568efce" providerId="LiveId" clId="{DB407D41-F111-437C-A7F4-E320D8B926C6}" dt="2026-04-09T13:51:55.409" v="658" actId="1076"/>
          <ac:picMkLst>
            <pc:docMk/>
            <pc:sldMk cId="3089111705" sldId="261"/>
            <ac:picMk id="7" creationId="{699D2227-9944-7987-8237-2465B12BE526}"/>
          </ac:picMkLst>
        </pc:picChg>
      </pc:sldChg>
      <pc:sldChg chg="add del">
        <pc:chgData name="sam yu" userId="491d0663b568efce" providerId="LiveId" clId="{DB407D41-F111-437C-A7F4-E320D8B926C6}" dt="2026-04-09T13:45:12.665" v="647" actId="47"/>
        <pc:sldMkLst>
          <pc:docMk/>
          <pc:sldMk cId="3937359904" sldId="261"/>
        </pc:sldMkLst>
      </pc:sldChg>
      <pc:sldChg chg="add del">
        <pc:chgData name="sam yu" userId="491d0663b568efce" providerId="LiveId" clId="{DB407D41-F111-437C-A7F4-E320D8B926C6}" dt="2026-04-09T13:45:13.754" v="648" actId="47"/>
        <pc:sldMkLst>
          <pc:docMk/>
          <pc:sldMk cId="1238505549" sldId="262"/>
        </pc:sldMkLst>
      </pc:sldChg>
      <pc:sldChg chg="addSp delSp modSp new del mod">
        <pc:chgData name="sam yu" userId="491d0663b568efce" providerId="LiveId" clId="{DB407D41-F111-437C-A7F4-E320D8B926C6}" dt="2026-04-09T14:17:01.056" v="824" actId="47"/>
        <pc:sldMkLst>
          <pc:docMk/>
          <pc:sldMk cId="3090959700" sldId="262"/>
        </pc:sldMkLst>
        <pc:spChg chg="del">
          <ac:chgData name="sam yu" userId="491d0663b568efce" providerId="LiveId" clId="{DB407D41-F111-437C-A7F4-E320D8B926C6}" dt="2026-04-09T14:06:54.160" v="750" actId="478"/>
          <ac:spMkLst>
            <pc:docMk/>
            <pc:sldMk cId="3090959700" sldId="262"/>
            <ac:spMk id="2" creationId="{ED26A001-7927-06CF-AF30-5DD979F14543}"/>
          </ac:spMkLst>
        </pc:spChg>
        <pc:spChg chg="del">
          <ac:chgData name="sam yu" userId="491d0663b568efce" providerId="LiveId" clId="{DB407D41-F111-437C-A7F4-E320D8B926C6}" dt="2026-04-09T14:06:54.160" v="750" actId="478"/>
          <ac:spMkLst>
            <pc:docMk/>
            <pc:sldMk cId="3090959700" sldId="262"/>
            <ac:spMk id="3" creationId="{7BD3C338-0253-903D-3942-103DE4809402}"/>
          </ac:spMkLst>
        </pc:spChg>
        <pc:spChg chg="add mod">
          <ac:chgData name="sam yu" userId="491d0663b568efce" providerId="LiveId" clId="{DB407D41-F111-437C-A7F4-E320D8B926C6}" dt="2026-04-09T14:09:47.916" v="822" actId="20577"/>
          <ac:spMkLst>
            <pc:docMk/>
            <pc:sldMk cId="3090959700" sldId="262"/>
            <ac:spMk id="6" creationId="{D191A05C-2F30-9787-B0FB-A41803789CB8}"/>
          </ac:spMkLst>
        </pc:spChg>
        <pc:spChg chg="add mod">
          <ac:chgData name="sam yu" userId="491d0663b568efce" providerId="LiveId" clId="{DB407D41-F111-437C-A7F4-E320D8B926C6}" dt="2026-04-09T14:08:32.456" v="789" actId="1076"/>
          <ac:spMkLst>
            <pc:docMk/>
            <pc:sldMk cId="3090959700" sldId="262"/>
            <ac:spMk id="8" creationId="{B8A97258-03C8-3EF3-78AD-9FF862E4246F}"/>
          </ac:spMkLst>
        </pc:spChg>
        <pc:spChg chg="add mod">
          <ac:chgData name="sam yu" userId="491d0663b568efce" providerId="LiveId" clId="{DB407D41-F111-437C-A7F4-E320D8B926C6}" dt="2026-04-09T14:08:48.614" v="791" actId="1076"/>
          <ac:spMkLst>
            <pc:docMk/>
            <pc:sldMk cId="3090959700" sldId="262"/>
            <ac:spMk id="9" creationId="{761D17BA-468F-94AD-79B9-DBA6AC9E454E}"/>
          </ac:spMkLst>
        </pc:spChg>
        <pc:spChg chg="add del mod">
          <ac:chgData name="sam yu" userId="491d0663b568efce" providerId="LiveId" clId="{DB407D41-F111-437C-A7F4-E320D8B926C6}" dt="2026-04-09T14:09:30.931" v="795" actId="478"/>
          <ac:spMkLst>
            <pc:docMk/>
            <pc:sldMk cId="3090959700" sldId="262"/>
            <ac:spMk id="11" creationId="{4207C74D-0A3C-C3BB-7A75-F15AEAD20AFB}"/>
          </ac:spMkLst>
        </pc:spChg>
        <pc:picChg chg="add mod">
          <ac:chgData name="sam yu" userId="491d0663b568efce" providerId="LiveId" clId="{DB407D41-F111-437C-A7F4-E320D8B926C6}" dt="2026-04-09T14:07:02.080" v="754" actId="208"/>
          <ac:picMkLst>
            <pc:docMk/>
            <pc:sldMk cId="3090959700" sldId="262"/>
            <ac:picMk id="5" creationId="{7C9CC061-7D89-C101-BA9E-B95AB624D63C}"/>
          </ac:picMkLst>
        </pc:picChg>
      </pc:sldChg>
      <pc:sldChg chg="delSp modSp add mod modNotesTx">
        <pc:chgData name="sam yu" userId="491d0663b568efce" providerId="LiveId" clId="{DB407D41-F111-437C-A7F4-E320D8B926C6}" dt="2026-04-10T01:46:25.247" v="1792" actId="1076"/>
        <pc:sldMkLst>
          <pc:docMk/>
          <pc:sldMk cId="627572725" sldId="263"/>
        </pc:sldMkLst>
        <pc:spChg chg="del">
          <ac:chgData name="sam yu" userId="491d0663b568efce" providerId="LiveId" clId="{DB407D41-F111-437C-A7F4-E320D8B926C6}" dt="2026-04-09T14:21:02.422" v="827" actId="478"/>
          <ac:spMkLst>
            <pc:docMk/>
            <pc:sldMk cId="627572725" sldId="263"/>
            <ac:spMk id="2" creationId="{BAA712C4-6CFB-BCD7-5E5E-752D762B0D42}"/>
          </ac:spMkLst>
        </pc:spChg>
        <pc:spChg chg="mod">
          <ac:chgData name="sam yu" userId="491d0663b568efce" providerId="LiveId" clId="{DB407D41-F111-437C-A7F4-E320D8B926C6}" dt="2026-04-10T00:50:23.178" v="1780"/>
          <ac:spMkLst>
            <pc:docMk/>
            <pc:sldMk cId="627572725" sldId="263"/>
            <ac:spMk id="6" creationId="{D4796691-787C-7673-7521-A0F97FF6A3C9}"/>
          </ac:spMkLst>
        </pc:spChg>
        <pc:spChg chg="mod">
          <ac:chgData name="sam yu" userId="491d0663b568efce" providerId="LiveId" clId="{DB407D41-F111-437C-A7F4-E320D8B926C6}" dt="2026-04-10T01:46:04.935" v="1789" actId="1076"/>
          <ac:spMkLst>
            <pc:docMk/>
            <pc:sldMk cId="627572725" sldId="263"/>
            <ac:spMk id="11" creationId="{B0B58A8E-5E30-8FCA-FD0E-2568F01090F2}"/>
          </ac:spMkLst>
        </pc:spChg>
        <pc:spChg chg="mod">
          <ac:chgData name="sam yu" userId="491d0663b568efce" providerId="LiveId" clId="{DB407D41-F111-437C-A7F4-E320D8B926C6}" dt="2026-04-10T01:46:25.247" v="1792" actId="1076"/>
          <ac:spMkLst>
            <pc:docMk/>
            <pc:sldMk cId="627572725" sldId="263"/>
            <ac:spMk id="15" creationId="{BCB93531-16D9-46B3-4209-B11938F38AB1}"/>
          </ac:spMkLst>
        </pc:spChg>
        <pc:spChg chg="mod">
          <ac:chgData name="sam yu" userId="491d0663b568efce" providerId="LiveId" clId="{DB407D41-F111-437C-A7F4-E320D8B926C6}" dt="2026-04-10T01:40:37.039" v="1784" actId="1076"/>
          <ac:spMkLst>
            <pc:docMk/>
            <pc:sldMk cId="627572725" sldId="263"/>
            <ac:spMk id="17" creationId="{6A904162-526D-2C52-4C60-9B1E77E19B51}"/>
          </ac:spMkLst>
        </pc:spChg>
        <pc:spChg chg="mod">
          <ac:chgData name="sam yu" userId="491d0663b568efce" providerId="LiveId" clId="{DB407D41-F111-437C-A7F4-E320D8B926C6}" dt="2026-04-10T01:44:37.790" v="1787" actId="1076"/>
          <ac:spMkLst>
            <pc:docMk/>
            <pc:sldMk cId="627572725" sldId="263"/>
            <ac:spMk id="19" creationId="{E3EF71F9-98A8-D744-1B52-C3D656C84398}"/>
          </ac:spMkLst>
        </pc:spChg>
        <pc:spChg chg="mod">
          <ac:chgData name="sam yu" userId="491d0663b568efce" providerId="LiveId" clId="{DB407D41-F111-437C-A7F4-E320D8B926C6}" dt="2026-04-09T14:31:54.602" v="1128" actId="1076"/>
          <ac:spMkLst>
            <pc:docMk/>
            <pc:sldMk cId="627572725" sldId="263"/>
            <ac:spMk id="23" creationId="{94AD7F38-1E57-41C9-BBDA-B2146C5C7FD8}"/>
          </ac:spMkLst>
        </pc:spChg>
        <pc:spChg chg="mod">
          <ac:chgData name="sam yu" userId="491d0663b568efce" providerId="LiveId" clId="{DB407D41-F111-437C-A7F4-E320D8B926C6}" dt="2026-04-09T14:30:11.312" v="1080" actId="20577"/>
          <ac:spMkLst>
            <pc:docMk/>
            <pc:sldMk cId="627572725" sldId="263"/>
            <ac:spMk id="25" creationId="{DF5F0474-3CE3-11FD-FEE7-D22FE1E95661}"/>
          </ac:spMkLst>
        </pc:spChg>
        <pc:picChg chg="mod">
          <ac:chgData name="sam yu" userId="491d0663b568efce" providerId="LiveId" clId="{DB407D41-F111-437C-A7F4-E320D8B926C6}" dt="2026-04-10T00:43:45.248" v="1736" actId="1076"/>
          <ac:picMkLst>
            <pc:docMk/>
            <pc:sldMk cId="627572725" sldId="263"/>
            <ac:picMk id="13" creationId="{DB7682CB-B9E0-8BA0-9DC1-413F04EFF48A}"/>
          </ac:picMkLst>
        </pc:picChg>
      </pc:sldChg>
      <pc:sldChg chg="add del">
        <pc:chgData name="sam yu" userId="491d0663b568efce" providerId="LiveId" clId="{DB407D41-F111-437C-A7F4-E320D8B926C6}" dt="2026-04-09T13:45:14.654" v="649" actId="47"/>
        <pc:sldMkLst>
          <pc:docMk/>
          <pc:sldMk cId="1956330149" sldId="263"/>
        </pc:sldMkLst>
      </pc:sldChg>
      <pc:sldChg chg="addSp delSp modSp add mod modNotesTx">
        <pc:chgData name="sam yu" userId="491d0663b568efce" providerId="LiveId" clId="{DB407D41-F111-437C-A7F4-E320D8B926C6}" dt="2026-04-10T00:50:21.103" v="1779"/>
        <pc:sldMkLst>
          <pc:docMk/>
          <pc:sldMk cId="3422019159" sldId="264"/>
        </pc:sldMkLst>
        <pc:spChg chg="del">
          <ac:chgData name="sam yu" userId="491d0663b568efce" providerId="LiveId" clId="{DB407D41-F111-437C-A7F4-E320D8B926C6}" dt="2026-04-09T14:38:19.747" v="1340" actId="478"/>
          <ac:spMkLst>
            <pc:docMk/>
            <pc:sldMk cId="3422019159" sldId="264"/>
            <ac:spMk id="2" creationId="{8B039625-8510-299F-EEFE-5E07D7F32C47}"/>
          </ac:spMkLst>
        </pc:spChg>
        <pc:spChg chg="add mod">
          <ac:chgData name="sam yu" userId="491d0663b568efce" providerId="LiveId" clId="{DB407D41-F111-437C-A7F4-E320D8B926C6}" dt="2026-04-09T14:24:32.028" v="922" actId="207"/>
          <ac:spMkLst>
            <pc:docMk/>
            <pc:sldMk cId="3422019159" sldId="264"/>
            <ac:spMk id="4" creationId="{BC9EEAFC-BEED-7DA6-576C-06487F0CDF0C}"/>
          </ac:spMkLst>
        </pc:spChg>
        <pc:spChg chg="mod">
          <ac:chgData name="sam yu" userId="491d0663b568efce" providerId="LiveId" clId="{DB407D41-F111-437C-A7F4-E320D8B926C6}" dt="2026-04-09T14:23:18.033" v="829" actId="14100"/>
          <ac:spMkLst>
            <pc:docMk/>
            <pc:sldMk cId="3422019159" sldId="264"/>
            <ac:spMk id="6" creationId="{BA077886-64CB-808D-3080-D34DFA7FBB2F}"/>
          </ac:spMkLst>
        </pc:spChg>
        <pc:spChg chg="add mod">
          <ac:chgData name="sam yu" userId="491d0663b568efce" providerId="LiveId" clId="{DB407D41-F111-437C-A7F4-E320D8B926C6}" dt="2026-04-09T14:30:16.236" v="1082" actId="1076"/>
          <ac:spMkLst>
            <pc:docMk/>
            <pc:sldMk cId="3422019159" sldId="264"/>
            <ac:spMk id="7" creationId="{746FD374-B372-4343-0463-5E4C82F56770}"/>
          </ac:spMkLst>
        </pc:spChg>
        <pc:spChg chg="add mod">
          <ac:chgData name="sam yu" userId="491d0663b568efce" providerId="LiveId" clId="{DB407D41-F111-437C-A7F4-E320D8B926C6}" dt="2026-04-10T00:50:21.103" v="1779"/>
          <ac:spMkLst>
            <pc:docMk/>
            <pc:sldMk cId="3422019159" sldId="264"/>
            <ac:spMk id="8" creationId="{F80004C7-DE10-C6A5-C839-268BDD7178D4}"/>
          </ac:spMkLst>
        </pc:spChg>
        <pc:picChg chg="mod">
          <ac:chgData name="sam yu" userId="491d0663b568efce" providerId="LiveId" clId="{DB407D41-F111-437C-A7F4-E320D8B926C6}" dt="2026-04-09T14:38:23.328" v="1342" actId="208"/>
          <ac:picMkLst>
            <pc:docMk/>
            <pc:sldMk cId="3422019159" sldId="264"/>
            <ac:picMk id="5" creationId="{D01E80ED-8F6D-BAF7-EC5B-F671399DA061}"/>
          </ac:picMkLst>
        </pc:picChg>
      </pc:sldChg>
      <pc:sldChg chg="addSp delSp modSp new mod">
        <pc:chgData name="sam yu" userId="491d0663b568efce" providerId="LiveId" clId="{DB407D41-F111-437C-A7F4-E320D8B926C6}" dt="2026-04-10T00:49:55.228" v="1769"/>
        <pc:sldMkLst>
          <pc:docMk/>
          <pc:sldMk cId="4263162703" sldId="265"/>
        </pc:sldMkLst>
        <pc:spChg chg="del">
          <ac:chgData name="sam yu" userId="491d0663b568efce" providerId="LiveId" clId="{DB407D41-F111-437C-A7F4-E320D8B926C6}" dt="2026-04-09T14:27:02.177" v="936" actId="478"/>
          <ac:spMkLst>
            <pc:docMk/>
            <pc:sldMk cId="4263162703" sldId="265"/>
            <ac:spMk id="2" creationId="{1D4ECD9C-4DB5-02F8-62EF-9447E97454B5}"/>
          </ac:spMkLst>
        </pc:spChg>
        <pc:spChg chg="add mod">
          <ac:chgData name="sam yu" userId="491d0663b568efce" providerId="LiveId" clId="{DB407D41-F111-437C-A7F4-E320D8B926C6}" dt="2026-04-10T00:49:55.228" v="1769"/>
          <ac:spMkLst>
            <pc:docMk/>
            <pc:sldMk cId="4263162703" sldId="265"/>
            <ac:spMk id="2" creationId="{369A7616-9665-7CCF-F533-871F578795EB}"/>
          </ac:spMkLst>
        </pc:spChg>
        <pc:spChg chg="del">
          <ac:chgData name="sam yu" userId="491d0663b568efce" providerId="LiveId" clId="{DB407D41-F111-437C-A7F4-E320D8B926C6}" dt="2026-04-09T14:27:02.177" v="936" actId="478"/>
          <ac:spMkLst>
            <pc:docMk/>
            <pc:sldMk cId="4263162703" sldId="265"/>
            <ac:spMk id="3" creationId="{A89BB330-8E75-5B0F-1F3E-0AA02106E17E}"/>
          </ac:spMkLst>
        </pc:spChg>
        <pc:spChg chg="add mod">
          <ac:chgData name="sam yu" userId="491d0663b568efce" providerId="LiveId" clId="{DB407D41-F111-437C-A7F4-E320D8B926C6}" dt="2026-04-09T14:27:46.962" v="1006" actId="14100"/>
          <ac:spMkLst>
            <pc:docMk/>
            <pc:sldMk cId="4263162703" sldId="265"/>
            <ac:spMk id="6" creationId="{C3385094-1ED4-E753-E4A6-82FF056DF036}"/>
          </ac:spMkLst>
        </pc:spChg>
        <pc:spChg chg="add mod">
          <ac:chgData name="sam yu" userId="491d0663b568efce" providerId="LiveId" clId="{DB407D41-F111-437C-A7F4-E320D8B926C6}" dt="2026-04-09T14:27:23.585" v="946" actId="688"/>
          <ac:spMkLst>
            <pc:docMk/>
            <pc:sldMk cId="4263162703" sldId="265"/>
            <ac:spMk id="7" creationId="{8ED8C2F9-1044-1FFF-EE24-625884EE71D4}"/>
          </ac:spMkLst>
        </pc:spChg>
        <pc:picChg chg="add mod">
          <ac:chgData name="sam yu" userId="491d0663b568efce" providerId="LiveId" clId="{DB407D41-F111-437C-A7F4-E320D8B926C6}" dt="2026-04-09T14:27:09.283" v="940" actId="208"/>
          <ac:picMkLst>
            <pc:docMk/>
            <pc:sldMk cId="4263162703" sldId="265"/>
            <ac:picMk id="5" creationId="{4313269D-3695-CB0A-C9B3-3F3194EECB81}"/>
          </ac:picMkLst>
        </pc:picChg>
      </pc:sldChg>
      <pc:sldChg chg="addSp delSp modSp new mod modNotesTx">
        <pc:chgData name="sam yu" userId="491d0663b568efce" providerId="LiveId" clId="{DB407D41-F111-437C-A7F4-E320D8B926C6}" dt="2026-04-10T00:50:16.133" v="1778" actId="20577"/>
        <pc:sldMkLst>
          <pc:docMk/>
          <pc:sldMk cId="3894123906" sldId="266"/>
        </pc:sldMkLst>
        <pc:spChg chg="del">
          <ac:chgData name="sam yu" userId="491d0663b568efce" providerId="LiveId" clId="{DB407D41-F111-437C-A7F4-E320D8B926C6}" dt="2026-04-09T14:41:07.448" v="1467" actId="478"/>
          <ac:spMkLst>
            <pc:docMk/>
            <pc:sldMk cId="3894123906" sldId="266"/>
            <ac:spMk id="2" creationId="{2B5C6221-9C6D-2A77-9C65-9C7769DC53D8}"/>
          </ac:spMkLst>
        </pc:spChg>
        <pc:spChg chg="add mod">
          <ac:chgData name="sam yu" userId="491d0663b568efce" providerId="LiveId" clId="{DB407D41-F111-437C-A7F4-E320D8B926C6}" dt="2026-04-10T00:50:16.133" v="1778" actId="20577"/>
          <ac:spMkLst>
            <pc:docMk/>
            <pc:sldMk cId="3894123906" sldId="266"/>
            <ac:spMk id="2" creationId="{5CFBE0D9-0096-2C70-7394-6B2E9FD47487}"/>
          </ac:spMkLst>
        </pc:spChg>
        <pc:spChg chg="del">
          <ac:chgData name="sam yu" userId="491d0663b568efce" providerId="LiveId" clId="{DB407D41-F111-437C-A7F4-E320D8B926C6}" dt="2026-04-09T14:41:07.448" v="1467" actId="478"/>
          <ac:spMkLst>
            <pc:docMk/>
            <pc:sldMk cId="3894123906" sldId="266"/>
            <ac:spMk id="3" creationId="{DFB1D806-6415-C41A-94D1-5EA0815F8FEB}"/>
          </ac:spMkLst>
        </pc:spChg>
        <pc:spChg chg="add mod">
          <ac:chgData name="sam yu" userId="491d0663b568efce" providerId="LiveId" clId="{DB407D41-F111-437C-A7F4-E320D8B926C6}" dt="2026-04-09T14:41:31.814" v="1474" actId="1076"/>
          <ac:spMkLst>
            <pc:docMk/>
            <pc:sldMk cId="3894123906" sldId="266"/>
            <ac:spMk id="6" creationId="{573365C9-0EDA-38B7-4BB6-0E5425D506AA}"/>
          </ac:spMkLst>
        </pc:spChg>
        <pc:picChg chg="add mod">
          <ac:chgData name="sam yu" userId="491d0663b568efce" providerId="LiveId" clId="{DB407D41-F111-437C-A7F4-E320D8B926C6}" dt="2026-04-09T14:41:21.205" v="1472" actId="14100"/>
          <ac:picMkLst>
            <pc:docMk/>
            <pc:sldMk cId="3894123906" sldId="266"/>
            <ac:picMk id="5" creationId="{037DCEFA-1F70-1383-9624-B361098C311C}"/>
          </ac:picMkLst>
        </pc:picChg>
      </pc:sldChg>
      <pc:sldChg chg="addSp delSp modSp new mod">
        <pc:chgData name="sam yu" userId="491d0663b568efce" providerId="LiveId" clId="{DB407D41-F111-437C-A7F4-E320D8B926C6}" dt="2026-04-10T02:07:03.822" v="1798" actId="1076"/>
        <pc:sldMkLst>
          <pc:docMk/>
          <pc:sldMk cId="4284980530" sldId="267"/>
        </pc:sldMkLst>
        <pc:spChg chg="del">
          <ac:chgData name="sam yu" userId="491d0663b568efce" providerId="LiveId" clId="{DB407D41-F111-437C-A7F4-E320D8B926C6}" dt="2026-04-09T14:47:48.777" v="1589" actId="478"/>
          <ac:spMkLst>
            <pc:docMk/>
            <pc:sldMk cId="4284980530" sldId="267"/>
            <ac:spMk id="2" creationId="{766D1106-C26C-ACAD-989C-8957328F7555}"/>
          </ac:spMkLst>
        </pc:spChg>
        <pc:spChg chg="del">
          <ac:chgData name="sam yu" userId="491d0663b568efce" providerId="LiveId" clId="{DB407D41-F111-437C-A7F4-E320D8B926C6}" dt="2026-04-09T14:47:48.777" v="1589" actId="478"/>
          <ac:spMkLst>
            <pc:docMk/>
            <pc:sldMk cId="4284980530" sldId="267"/>
            <ac:spMk id="3" creationId="{02345051-EDC6-EAFB-6160-6A9826398B8B}"/>
          </ac:spMkLst>
        </pc:spChg>
        <pc:spChg chg="add mod">
          <ac:chgData name="sam yu" userId="491d0663b568efce" providerId="LiveId" clId="{DB407D41-F111-437C-A7F4-E320D8B926C6}" dt="2026-04-10T02:07:03.822" v="1798" actId="1076"/>
          <ac:spMkLst>
            <pc:docMk/>
            <pc:sldMk cId="4284980530" sldId="267"/>
            <ac:spMk id="6" creationId="{603579C3-7827-83FA-7723-B2659D06C2CB}"/>
          </ac:spMkLst>
        </pc:spChg>
        <pc:picChg chg="add mod">
          <ac:chgData name="sam yu" userId="491d0663b568efce" providerId="LiveId" clId="{DB407D41-F111-437C-A7F4-E320D8B926C6}" dt="2026-04-09T14:47:53.941" v="1591" actId="1076"/>
          <ac:picMkLst>
            <pc:docMk/>
            <pc:sldMk cId="4284980530" sldId="267"/>
            <ac:picMk id="5" creationId="{FB595E45-FB0D-4849-2BBB-CE1A77D8CFC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2C2A82-F7D2-4D3B-BFC2-E97BDFC73E7F}" type="datetimeFigureOut">
              <a:rPr lang="zh-TW" altLang="en-US" smtClean="0"/>
              <a:t>2026/4/10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E1F70F-D2B9-4B8F-89C3-43887343B5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432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下單確認的</a:t>
            </a:r>
            <a:r>
              <a:rPr lang="en-US" altLang="zh-TW" dirty="0"/>
              <a:t>dialog</a:t>
            </a:r>
            <a:r>
              <a:rPr lang="zh-TW" altLang="en-US" dirty="0"/>
              <a:t>顯示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1.</a:t>
            </a:r>
            <a:r>
              <a:rPr lang="zh-TW" altLang="en-US" dirty="0"/>
              <a:t>  預計到貨日 跟現在當下的時間小於</a:t>
            </a:r>
            <a:r>
              <a:rPr lang="en-US" altLang="zh-TW" dirty="0"/>
              <a:t>24</a:t>
            </a:r>
            <a:r>
              <a:rPr lang="zh-TW" altLang="en-US" dirty="0"/>
              <a:t>小時出現以下</a:t>
            </a:r>
            <a:r>
              <a:rPr lang="en-US" altLang="zh-TW" dirty="0"/>
              <a:t>dialog</a:t>
            </a:r>
          </a:p>
          <a:p>
            <a:r>
              <a:rPr lang="en-US" altLang="zh-TW" dirty="0"/>
              <a:t>※</a:t>
            </a:r>
            <a:r>
              <a:rPr lang="zh-TW" altLang="en-US" dirty="0"/>
              <a:t>警告</a:t>
            </a:r>
          </a:p>
          <a:p>
            <a:r>
              <a:rPr lang="zh-TW" altLang="en-US" dirty="0"/>
              <a:t>本訂單「預定時間」時間為</a:t>
            </a:r>
            <a:r>
              <a:rPr lang="en-US" altLang="zh-TW" dirty="0"/>
              <a:t>24</a:t>
            </a:r>
            <a:r>
              <a:rPr lang="zh-TW" altLang="en-US" dirty="0"/>
              <a:t>小時內，需待訂單核定後始成立。</a:t>
            </a:r>
            <a:r>
              <a:rPr lang="en-US" altLang="zh-TW" dirty="0"/>
              <a:t>(</a:t>
            </a:r>
            <a:r>
              <a:rPr lang="zh-TW" altLang="en-US" dirty="0"/>
              <a:t>不保證預定時間有商品</a:t>
            </a:r>
            <a:r>
              <a:rPr lang="en-US" altLang="zh-TW" dirty="0"/>
              <a:t>/</a:t>
            </a:r>
            <a:r>
              <a:rPr lang="zh-TW" altLang="en-US" dirty="0"/>
              <a:t>貨運可提供</a:t>
            </a:r>
            <a:r>
              <a:rPr lang="en-US" altLang="zh-TW" dirty="0"/>
              <a:t>)</a:t>
            </a:r>
          </a:p>
          <a:p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2. </a:t>
            </a:r>
            <a:r>
              <a:rPr lang="zh-TW" altLang="zh-TW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租賃條款</a:t>
            </a:r>
            <a:r>
              <a:rPr lang="en-US" altLang="zh-TW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.doc</a:t>
            </a:r>
            <a:r>
              <a:rPr lang="zh-TW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全部內容  </a:t>
            </a:r>
            <a:r>
              <a:rPr lang="en-US" altLang="zh-TW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</a:t>
            </a:r>
            <a:r>
              <a:rPr lang="zh-TW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altLang="zh-TW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※</a:t>
            </a:r>
            <a:r>
              <a:rPr lang="zh-TW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提醒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「預定時間」僅為提供貨運安排參考，並非實際到貨時間。</a:t>
            </a:r>
            <a:r>
              <a:rPr lang="en-US" altLang="zh-TW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實際運送時間待訂單核定通知</a:t>
            </a:r>
            <a:r>
              <a:rPr lang="en-US" altLang="zh-TW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E1F70F-D2B9-4B8F-89C3-43887343B5FF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148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下單確認的</a:t>
            </a:r>
            <a:r>
              <a:rPr lang="en-US" altLang="zh-TW" dirty="0"/>
              <a:t>dialog</a:t>
            </a:r>
            <a:r>
              <a:rPr lang="zh-TW" altLang="en-US" dirty="0"/>
              <a:t>顯示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因為這邊有非必填，所以下面第一項不依定會跳，要去判斷是否有填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1.</a:t>
            </a:r>
            <a:r>
              <a:rPr lang="zh-TW" altLang="en-US" dirty="0"/>
              <a:t>  預計到貨日 跟現在當下的時間小於</a:t>
            </a:r>
            <a:r>
              <a:rPr lang="en-US" altLang="zh-TW" dirty="0"/>
              <a:t>24</a:t>
            </a:r>
            <a:r>
              <a:rPr lang="zh-TW" altLang="en-US" dirty="0"/>
              <a:t>小時出現以下</a:t>
            </a:r>
            <a:r>
              <a:rPr lang="en-US" altLang="zh-TW" dirty="0"/>
              <a:t>dialog</a:t>
            </a:r>
          </a:p>
          <a:p>
            <a:r>
              <a:rPr lang="en-US" altLang="zh-TW" dirty="0"/>
              <a:t>※</a:t>
            </a:r>
            <a:r>
              <a:rPr lang="zh-TW" altLang="en-US" dirty="0"/>
              <a:t>警告</a:t>
            </a:r>
          </a:p>
          <a:p>
            <a:r>
              <a:rPr lang="zh-TW" altLang="en-US" dirty="0"/>
              <a:t>本訂單「預定時間」時間為</a:t>
            </a:r>
            <a:r>
              <a:rPr lang="en-US" altLang="zh-TW" dirty="0"/>
              <a:t>24</a:t>
            </a:r>
            <a:r>
              <a:rPr lang="zh-TW" altLang="en-US" dirty="0"/>
              <a:t>小時內，需待訂單核定後始成立。</a:t>
            </a:r>
            <a:r>
              <a:rPr lang="en-US" altLang="zh-TW" dirty="0"/>
              <a:t>(</a:t>
            </a:r>
            <a:r>
              <a:rPr lang="zh-TW" altLang="en-US" dirty="0"/>
              <a:t>不保證預定時間有商品</a:t>
            </a:r>
            <a:r>
              <a:rPr lang="en-US" altLang="zh-TW" dirty="0"/>
              <a:t>/</a:t>
            </a:r>
            <a:r>
              <a:rPr lang="zh-TW" altLang="en-US" dirty="0"/>
              <a:t>貨運可提供</a:t>
            </a:r>
            <a:r>
              <a:rPr lang="en-US" altLang="zh-TW" dirty="0"/>
              <a:t>)</a:t>
            </a:r>
          </a:p>
          <a:p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2. </a:t>
            </a:r>
            <a:r>
              <a:rPr lang="zh-TW" altLang="zh-TW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租賃條款</a:t>
            </a:r>
            <a:r>
              <a:rPr lang="en-US" altLang="zh-TW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.doc</a:t>
            </a:r>
            <a:r>
              <a:rPr lang="zh-TW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全部內容  </a:t>
            </a:r>
            <a:r>
              <a:rPr lang="en-US" altLang="zh-TW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</a:t>
            </a:r>
            <a:r>
              <a:rPr lang="zh-TW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altLang="zh-TW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※</a:t>
            </a:r>
            <a:r>
              <a:rPr lang="zh-TW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提醒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「預定時間」僅為提供貨運安排參考，並非實際到貨時間。</a:t>
            </a:r>
            <a:r>
              <a:rPr lang="en-US" altLang="zh-TW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實際運送時間待訂單核定通知</a:t>
            </a:r>
            <a:r>
              <a:rPr lang="en-US" altLang="zh-TW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E1F70F-D2B9-4B8F-89C3-43887343B5FF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1429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下單確認的</a:t>
            </a:r>
            <a:r>
              <a:rPr lang="en-US" altLang="zh-TW" dirty="0"/>
              <a:t>dialog</a:t>
            </a:r>
            <a:r>
              <a:rPr lang="zh-TW" altLang="en-US" dirty="0"/>
              <a:t>顯示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因為這邊有非必填，所以下面第一項不依定會跳，要去判斷是否有填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1.</a:t>
            </a:r>
            <a:r>
              <a:rPr lang="zh-TW" altLang="en-US" dirty="0"/>
              <a:t>  預計到貨日 跟現在當下的時間小於</a:t>
            </a:r>
            <a:r>
              <a:rPr lang="en-US" altLang="zh-TW" dirty="0"/>
              <a:t>24</a:t>
            </a:r>
            <a:r>
              <a:rPr lang="zh-TW" altLang="en-US" dirty="0"/>
              <a:t>小時出現以下</a:t>
            </a:r>
            <a:r>
              <a:rPr lang="en-US" altLang="zh-TW" dirty="0"/>
              <a:t>dialog</a:t>
            </a:r>
          </a:p>
          <a:p>
            <a:r>
              <a:rPr lang="en-US" altLang="zh-TW" dirty="0"/>
              <a:t>※</a:t>
            </a:r>
            <a:r>
              <a:rPr lang="zh-TW" altLang="en-US" dirty="0"/>
              <a:t>警告</a:t>
            </a:r>
          </a:p>
          <a:p>
            <a:r>
              <a:rPr lang="zh-TW" altLang="en-US" dirty="0"/>
              <a:t>本訂單「預定時間」時間為</a:t>
            </a:r>
            <a:r>
              <a:rPr lang="en-US" altLang="zh-TW" dirty="0"/>
              <a:t>24</a:t>
            </a:r>
            <a:r>
              <a:rPr lang="zh-TW" altLang="en-US" dirty="0"/>
              <a:t>小時內，需待訂單核定後始成立。</a:t>
            </a:r>
            <a:r>
              <a:rPr lang="en-US" altLang="zh-TW" dirty="0"/>
              <a:t>(</a:t>
            </a:r>
            <a:r>
              <a:rPr lang="zh-TW" altLang="en-US" dirty="0"/>
              <a:t>不保證預定時間有商品</a:t>
            </a:r>
            <a:r>
              <a:rPr lang="en-US" altLang="zh-TW" dirty="0"/>
              <a:t>/</a:t>
            </a:r>
            <a:r>
              <a:rPr lang="zh-TW" altLang="en-US" dirty="0"/>
              <a:t>貨運可提供</a:t>
            </a:r>
            <a:r>
              <a:rPr lang="en-US" altLang="zh-TW" dirty="0"/>
              <a:t>)</a:t>
            </a:r>
          </a:p>
          <a:p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2. </a:t>
            </a:r>
            <a:r>
              <a:rPr lang="zh-TW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運輸合約</a:t>
            </a:r>
            <a:r>
              <a:rPr lang="en-US" altLang="zh-TW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.doc</a:t>
            </a:r>
            <a:r>
              <a:rPr lang="zh-TW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的乙方責任 </a:t>
            </a:r>
            <a:r>
              <a:rPr lang="en-US" altLang="zh-TW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</a:t>
            </a:r>
            <a:r>
              <a:rPr lang="zh-TW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甲方責任 </a:t>
            </a:r>
            <a:r>
              <a:rPr lang="en-US" altLang="zh-TW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</a:t>
            </a:r>
            <a:r>
              <a:rPr lang="zh-TW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altLang="zh-TW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※</a:t>
            </a:r>
            <a:r>
              <a:rPr lang="zh-TW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提醒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「預定時間」僅為提供貨運安排參考，並非實際到貨時間。</a:t>
            </a:r>
            <a:r>
              <a:rPr lang="en-US" altLang="zh-TW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實際運送時間待訂單核定通知</a:t>
            </a:r>
            <a:r>
              <a:rPr lang="en-US" altLang="zh-TW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E1F70F-D2B9-4B8F-89C3-43887343B5FF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5705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E1F70F-D2B9-4B8F-89C3-43887343B5FF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8737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E1F70F-D2B9-4B8F-89C3-43887343B5FF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0613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2B68CD8-5098-BDF5-6C3E-68DBF09360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35683547-3AD0-D594-9495-4AA7DB66DE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63FFED0-5D6A-9366-A86A-A74F1A508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FE4-1E47-408C-90E9-4BDD86FE7FFC}" type="datetimeFigureOut">
              <a:rPr lang="zh-TW" altLang="en-US" smtClean="0"/>
              <a:t>2026/4/10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D199C6F-1502-A987-79B4-22396256D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D611970-4098-9470-A87E-CB1424772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6A744-7678-440E-A7A4-5BD34289F6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8643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B5BD9E6-E2E5-5EE4-8FDF-388629BAA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B449FCB9-5779-2A35-7C47-06520F7B24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8135313-EA66-B787-1309-AA5161A00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FE4-1E47-408C-90E9-4BDD86FE7FFC}" type="datetimeFigureOut">
              <a:rPr lang="zh-TW" altLang="en-US" smtClean="0"/>
              <a:t>2026/4/10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2C08375-2053-D754-1D19-D7F1DB28C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972212B-637A-5466-D2F2-2495017AA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6A744-7678-440E-A7A4-5BD34289F6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6228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98A6D368-DD5B-4DA4-D810-A268E5968C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5830E195-DD0F-2C2E-ACA2-B5B32D513C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94C90FF-5E67-A024-C581-ABC950167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FE4-1E47-408C-90E9-4BDD86FE7FFC}" type="datetimeFigureOut">
              <a:rPr lang="zh-TW" altLang="en-US" smtClean="0"/>
              <a:t>2026/4/10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372B1D6-313B-FF51-7029-7C655C9AC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55232F0-41F8-2C23-FFB2-6A1281F3C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6A744-7678-440E-A7A4-5BD34289F6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2502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08ABCE7-3473-51CB-9E6B-EE906E5AD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105AF9A-8422-8E3E-B3F4-A722582F82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3BA1B6A-4CEE-93B1-7BA0-E72C56095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FE4-1E47-408C-90E9-4BDD86FE7FFC}" type="datetimeFigureOut">
              <a:rPr lang="zh-TW" altLang="en-US" smtClean="0"/>
              <a:t>2026/4/10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CD07505-8F1A-7DA4-FB20-F7D233098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BFB1200-6D5B-EEB6-773E-85C8B5C89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6A744-7678-440E-A7A4-5BD34289F6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9868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7409E9D-C929-184A-E715-7F8F07665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80F2F5A-BE27-4D9D-FFC3-D51901873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5DF5941-736B-19C7-1D18-BC1E99F8F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FE4-1E47-408C-90E9-4BDD86FE7FFC}" type="datetimeFigureOut">
              <a:rPr lang="zh-TW" altLang="en-US" smtClean="0"/>
              <a:t>2026/4/10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D5EBA64-EAE5-5F4D-A53B-8D44CF586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392A89C-89C1-35F7-275C-DD5844F9B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6A744-7678-440E-A7A4-5BD34289F6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8321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6B4A0B-30A7-CE03-F348-1FE468CD0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EE8D059-09F0-7CF3-0D94-92EC22DB31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AE9FBF6-1959-D33C-1040-42268D5830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AB467F8-86BE-B2F1-440F-226E90613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FE4-1E47-408C-90E9-4BDD86FE7FFC}" type="datetimeFigureOut">
              <a:rPr lang="zh-TW" altLang="en-US" smtClean="0"/>
              <a:t>2026/4/10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E594DFC-4268-630F-25FB-A840D4BE5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A72D4F2-E1C8-15BC-5A30-395F1C5D9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6A744-7678-440E-A7A4-5BD34289F6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1154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6EC7AB0-A931-3647-4483-2758DDF97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104A0AD-B820-A7F3-0257-5C99064217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B67BD1A2-E032-FAB3-B8D0-A8876402F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1EC5ECC4-5CEE-0B38-4E73-2413029FE2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C0CE2AFB-E85F-AD18-A1F1-9F9A7477F5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5624F640-AE7D-EE46-EEBA-031725D23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FE4-1E47-408C-90E9-4BDD86FE7FFC}" type="datetimeFigureOut">
              <a:rPr lang="zh-TW" altLang="en-US" smtClean="0"/>
              <a:t>2026/4/10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B7FA7A79-1CA9-9BD4-CC1A-DB3559839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76D6BCA4-5B89-5A77-3382-4DE1036A7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6A744-7678-440E-A7A4-5BD34289F6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5437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CA13BAD-2D21-00D8-6FFB-A40B8EC90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F3C3D54D-03AE-84A1-AA00-37F41F02C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FE4-1E47-408C-90E9-4BDD86FE7FFC}" type="datetimeFigureOut">
              <a:rPr lang="zh-TW" altLang="en-US" smtClean="0"/>
              <a:t>2026/4/10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585C962A-B8F6-3F3F-E1DE-2F4C20794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EC26534-B550-4FBA-391F-4105242E4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6A744-7678-440E-A7A4-5BD34289F6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7338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E5C7D1BF-A2FC-8E86-AC40-9C83BDB45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FE4-1E47-408C-90E9-4BDD86FE7FFC}" type="datetimeFigureOut">
              <a:rPr lang="zh-TW" altLang="en-US" smtClean="0"/>
              <a:t>2026/4/10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2AEE6DD2-04B1-9E1D-2725-54DF67C6E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D33A4A7-8361-6C12-EC3E-294CC6EE0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6A744-7678-440E-A7A4-5BD34289F6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3461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755B365-B1B8-25CC-6CD2-E9F3EB359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CCD13E3-7D1F-9FDE-E7DE-CE35C2C0E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060C0036-92F7-73B2-DFBD-6B94AAC33A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EBCAEC5-3AB3-FA04-7622-6D93F4A6A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FE4-1E47-408C-90E9-4BDD86FE7FFC}" type="datetimeFigureOut">
              <a:rPr lang="zh-TW" altLang="en-US" smtClean="0"/>
              <a:t>2026/4/10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D6E9D93-DA8B-B321-E78A-47E7C1DDF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A034EA6-E0E0-350C-F2B7-119589369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6A744-7678-440E-A7A4-5BD34289F6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6352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CE0DB17-821C-86DC-6329-798B1DDE6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8037F5B3-9E75-C451-60A7-468B6AE1D6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CFAD3B47-D2A1-D43C-9B0B-A0F897A49F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875DB36-45B1-19E5-18CE-AB9C91A30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FE4-1E47-408C-90E9-4BDD86FE7FFC}" type="datetimeFigureOut">
              <a:rPr lang="zh-TW" altLang="en-US" smtClean="0"/>
              <a:t>2026/4/10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D555324-06F9-1296-4434-F305B51FD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605A1F2-7CDC-9740-7FC0-509FDA6CE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6A744-7678-440E-A7A4-5BD34289F6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583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B439893E-EC9D-4BAA-477B-11643467D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A511B14-751F-11D8-1B01-843C08954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82CBBAB-7B42-58F4-4C4D-37D42D4252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993FE4-1E47-408C-90E9-4BDD86FE7FFC}" type="datetimeFigureOut">
              <a:rPr lang="zh-TW" altLang="en-US" smtClean="0"/>
              <a:t>2026/4/10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1204CDC-E2E8-FBEE-27D6-8AA86B97D5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57DC67F-D853-7ED9-3EA1-62FD1CA0EA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46A744-7678-440E-A7A4-5BD34289F6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4777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>
            <a:extLst>
              <a:ext uri="{FF2B5EF4-FFF2-40B4-BE49-F238E27FC236}">
                <a16:creationId xmlns:a16="http://schemas.microsoft.com/office/drawing/2014/main" id="{DB7682CB-B9E0-8BA0-9DC1-413F04EFF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87830"/>
            <a:ext cx="12192000" cy="5282339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D4796691-787C-7673-7521-A0F97FF6A3C9}"/>
              </a:ext>
            </a:extLst>
          </p:cNvPr>
          <p:cNvSpPr txBox="1"/>
          <p:nvPr/>
        </p:nvSpPr>
        <p:spPr>
          <a:xfrm>
            <a:off x="997527" y="83127"/>
            <a:ext cx="4045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0000FF"/>
                </a:solidFill>
              </a:rPr>
              <a:t>訂購平台</a:t>
            </a:r>
            <a:r>
              <a:rPr lang="en-US" altLang="zh-TW" sz="2400" b="1" dirty="0">
                <a:solidFill>
                  <a:srgbClr val="0000FF"/>
                </a:solidFill>
              </a:rPr>
              <a:t>-&gt;</a:t>
            </a:r>
            <a:r>
              <a:rPr lang="zh-TW" altLang="en-US" sz="2400" b="1" dirty="0">
                <a:solidFill>
                  <a:srgbClr val="0000FF"/>
                </a:solidFill>
              </a:rPr>
              <a:t>租</a:t>
            </a:r>
            <a:r>
              <a:rPr lang="en-US" altLang="zh-TW" sz="2400" b="1" dirty="0">
                <a:solidFill>
                  <a:srgbClr val="0000FF"/>
                </a:solidFill>
              </a:rPr>
              <a:t>-&gt;</a:t>
            </a:r>
            <a:r>
              <a:rPr lang="zh-TW" altLang="en-US" sz="2400" b="1" dirty="0">
                <a:solidFill>
                  <a:srgbClr val="0000FF"/>
                </a:solidFill>
              </a:rPr>
              <a:t>購物車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5226078E-9798-5360-F0EB-3F49D560FD36}"/>
              </a:ext>
            </a:extLst>
          </p:cNvPr>
          <p:cNvSpPr txBox="1"/>
          <p:nvPr/>
        </p:nvSpPr>
        <p:spPr>
          <a:xfrm>
            <a:off x="1560945" y="3698662"/>
            <a:ext cx="2059709" cy="369332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zh-TW" altLang="en-US" dirty="0"/>
              <a:t>改 </a:t>
            </a:r>
            <a:r>
              <a:rPr lang="en-US" altLang="zh-TW" dirty="0"/>
              <a:t>-&gt;</a:t>
            </a:r>
            <a:r>
              <a:rPr lang="zh-TW" altLang="en-US" dirty="0"/>
              <a:t>「客戶名稱」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E7255C7F-E781-445D-E56C-37CFBD17E9E1}"/>
              </a:ext>
            </a:extLst>
          </p:cNvPr>
          <p:cNvSpPr txBox="1"/>
          <p:nvPr/>
        </p:nvSpPr>
        <p:spPr>
          <a:xfrm>
            <a:off x="4816763" y="3717441"/>
            <a:ext cx="2059709" cy="369332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zh-TW" altLang="en-US" dirty="0"/>
              <a:t>改 </a:t>
            </a:r>
            <a:r>
              <a:rPr lang="en-US" altLang="zh-TW" dirty="0"/>
              <a:t>-&gt;</a:t>
            </a:r>
            <a:r>
              <a:rPr lang="zh-TW" altLang="en-US" dirty="0"/>
              <a:t>「工地名稱」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B0B58A8E-5E30-8FCA-FD0E-2568F01090F2}"/>
              </a:ext>
            </a:extLst>
          </p:cNvPr>
          <p:cNvSpPr txBox="1"/>
          <p:nvPr/>
        </p:nvSpPr>
        <p:spPr>
          <a:xfrm>
            <a:off x="997527" y="5423838"/>
            <a:ext cx="4645890" cy="646331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zh-TW" altLang="en-US" dirty="0"/>
              <a:t>地址拆分為「縣市、區域、詳細地址」三欄，並可以更改以及更新</a:t>
            </a:r>
            <a:r>
              <a:rPr lang="en-US" altLang="zh-TW" dirty="0"/>
              <a:t>google</a:t>
            </a:r>
            <a:r>
              <a:rPr lang="zh-TW" altLang="en-US" dirty="0"/>
              <a:t>地圖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BCB93531-16D9-46B3-4209-B11938F38AB1}"/>
              </a:ext>
            </a:extLst>
          </p:cNvPr>
          <p:cNvSpPr txBox="1"/>
          <p:nvPr/>
        </p:nvSpPr>
        <p:spPr>
          <a:xfrm>
            <a:off x="983673" y="6092370"/>
            <a:ext cx="4073236" cy="646331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zh-TW" altLang="en-US" dirty="0"/>
              <a:t>新增欄位</a:t>
            </a:r>
            <a:endParaRPr lang="en-US" altLang="zh-TW" dirty="0"/>
          </a:p>
          <a:p>
            <a:r>
              <a:rPr lang="zh-TW" altLang="en-US" dirty="0"/>
              <a:t> Google 地圖連結，需可讀取座標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6A904162-526D-2C52-4C60-9B1E77E19B51}"/>
              </a:ext>
            </a:extLst>
          </p:cNvPr>
          <p:cNvSpPr txBox="1"/>
          <p:nvPr/>
        </p:nvSpPr>
        <p:spPr>
          <a:xfrm>
            <a:off x="1170420" y="4551542"/>
            <a:ext cx="5405582" cy="646331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zh-TW" altLang="en-US" dirty="0"/>
              <a:t>收件人改為下拉選單，選取後需自動帶出對應電話</a:t>
            </a:r>
            <a:endParaRPr lang="en-US" altLang="zh-TW" dirty="0"/>
          </a:p>
          <a:p>
            <a:r>
              <a:rPr lang="zh-TW" altLang="en-US" dirty="0"/>
              <a:t>*</a:t>
            </a:r>
            <a:r>
              <a:rPr lang="en-US" altLang="zh-TW" dirty="0"/>
              <a:t>1</a:t>
            </a:r>
            <a:r>
              <a:rPr lang="zh-TW" altLang="en-US" dirty="0"/>
              <a:t>個客戶需記憶多個收件人與電話*</a:t>
            </a: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E3EF71F9-98A8-D744-1B52-C3D656C84398}"/>
              </a:ext>
            </a:extLst>
          </p:cNvPr>
          <p:cNvSpPr txBox="1"/>
          <p:nvPr/>
        </p:nvSpPr>
        <p:spPr>
          <a:xfrm>
            <a:off x="4816763" y="2551735"/>
            <a:ext cx="10846326" cy="369332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zh-TW" altLang="en-US" dirty="0"/>
              <a:t>新增欄位「委託派車」或「自派」，選項若選自派，預計抵達時間時間僅限 AM 7:00 ~ PM 4:00。</a:t>
            </a: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94AD7F38-1E57-41C9-BBDA-B2146C5C7FD8}"/>
              </a:ext>
            </a:extLst>
          </p:cNvPr>
          <p:cNvSpPr txBox="1"/>
          <p:nvPr/>
        </p:nvSpPr>
        <p:spPr>
          <a:xfrm>
            <a:off x="7547656" y="6037254"/>
            <a:ext cx="4950381" cy="369332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zh-TW" altLang="en-US" dirty="0"/>
              <a:t>下單確認</a:t>
            </a:r>
            <a:r>
              <a:rPr lang="en-US" altLang="zh-TW" dirty="0"/>
              <a:t>dialog</a:t>
            </a:r>
            <a:r>
              <a:rPr lang="zh-TW" altLang="en-US" dirty="0"/>
              <a:t>文字提醒內容 (內容依群組文件)。</a:t>
            </a:r>
            <a:endParaRPr lang="en-US" altLang="zh-TW" dirty="0"/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DF5F0474-3CE3-11FD-FEE7-D22FE1E95661}"/>
              </a:ext>
            </a:extLst>
          </p:cNvPr>
          <p:cNvSpPr txBox="1"/>
          <p:nvPr/>
        </p:nvSpPr>
        <p:spPr>
          <a:xfrm>
            <a:off x="6690019" y="603164"/>
            <a:ext cx="6480928" cy="369332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zh-TW" altLang="en-US" dirty="0"/>
              <a:t>所有時間欄位都調整成 日期 </a:t>
            </a:r>
            <a:r>
              <a:rPr lang="en-US" altLang="zh-TW" dirty="0"/>
              <a:t>+ </a:t>
            </a:r>
            <a:r>
              <a:rPr lang="zh-TW" altLang="en-US" dirty="0"/>
              <a:t>時分，且歸還日為「非必填」</a:t>
            </a:r>
          </a:p>
        </p:txBody>
      </p:sp>
    </p:spTree>
    <p:extLst>
      <p:ext uri="{BB962C8B-B14F-4D97-AF65-F5344CB8AC3E}">
        <p14:creationId xmlns:p14="http://schemas.microsoft.com/office/powerpoint/2010/main" val="627572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FB595E45-FB0D-4849-2BBB-CE1A77D8CF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7234" y="0"/>
            <a:ext cx="5033596" cy="6858000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603579C3-7827-83FA-7723-B2659D06C2CB}"/>
              </a:ext>
            </a:extLst>
          </p:cNvPr>
          <p:cNvSpPr txBox="1"/>
          <p:nvPr/>
        </p:nvSpPr>
        <p:spPr>
          <a:xfrm>
            <a:off x="95539" y="2100634"/>
            <a:ext cx="3477077" cy="3139321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zh-TW" altLang="en-US" dirty="0"/>
              <a:t>契約</a:t>
            </a:r>
            <a:r>
              <a:rPr lang="en-US" altLang="zh-TW" dirty="0"/>
              <a:t>-</a:t>
            </a:r>
          </a:p>
          <a:p>
            <a:r>
              <a:rPr lang="zh-TW" altLang="en-US" dirty="0"/>
              <a:t>租</a:t>
            </a:r>
            <a:endParaRPr lang="en-US" altLang="zh-TW" dirty="0"/>
          </a:p>
          <a:p>
            <a:pPr lvl="0">
              <a:defRPr/>
            </a:pPr>
            <a:r>
              <a:rPr lang="en-US" altLang="zh-TW" b="1" dirty="0"/>
              <a:t>-</a:t>
            </a:r>
            <a:r>
              <a:rPr lang="zh-TW" altLang="zh-TW" b="1" dirty="0"/>
              <a:t>租賃條款</a:t>
            </a:r>
            <a:r>
              <a:rPr lang="en-US" altLang="zh-TW" b="1" dirty="0"/>
              <a:t>.doc</a:t>
            </a:r>
            <a:r>
              <a:rPr lang="zh-TW" altLang="en-US" b="1" dirty="0"/>
              <a:t> 全部內容</a:t>
            </a:r>
            <a:endParaRPr lang="en-US" altLang="zh-TW" b="1" dirty="0"/>
          </a:p>
          <a:p>
            <a:pPr lvl="0">
              <a:defRPr/>
            </a:pPr>
            <a:endParaRPr lang="en-US" altLang="zh-TW" dirty="0"/>
          </a:p>
          <a:p>
            <a:r>
              <a:rPr lang="zh-TW" altLang="en-US" dirty="0"/>
              <a:t>退</a:t>
            </a:r>
            <a:endParaRPr lang="en-US" altLang="zh-TW" dirty="0"/>
          </a:p>
          <a:p>
            <a:r>
              <a:rPr lang="en-US" altLang="zh-TW" b="1" dirty="0"/>
              <a:t>-</a:t>
            </a:r>
            <a:r>
              <a:rPr lang="zh-TW" altLang="zh-TW" b="1" dirty="0"/>
              <a:t>租賃條款</a:t>
            </a:r>
            <a:r>
              <a:rPr lang="en-US" altLang="zh-TW" b="1" dirty="0"/>
              <a:t>.doc</a:t>
            </a:r>
            <a:r>
              <a:rPr lang="zh-TW" altLang="en-US" b="1" dirty="0"/>
              <a:t> 全部內容 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叫車</a:t>
            </a:r>
            <a:endParaRPr lang="en-US" altLang="zh-TW" dirty="0"/>
          </a:p>
          <a:p>
            <a:r>
              <a:rPr lang="zh-TW" altLang="en-US" b="1" dirty="0"/>
              <a:t>運輸合約</a:t>
            </a:r>
            <a:r>
              <a:rPr lang="en-US" altLang="zh-TW" b="1" dirty="0"/>
              <a:t>.doc</a:t>
            </a:r>
            <a:r>
              <a:rPr lang="zh-TW" altLang="en-US" b="1" dirty="0"/>
              <a:t> 的乙方責任 </a:t>
            </a:r>
            <a:r>
              <a:rPr lang="en-US" altLang="zh-TW" b="1" dirty="0"/>
              <a:t>+</a:t>
            </a:r>
            <a:r>
              <a:rPr lang="zh-TW" altLang="en-US" b="1" dirty="0"/>
              <a:t> 甲方責任  </a:t>
            </a:r>
            <a:endParaRPr lang="en-US" altLang="zh-TW" b="1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84980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2740431-9C08-C31E-D18B-95272F424E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01E80ED-8F6D-BAF7-EC5B-F671399DA0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681037"/>
            <a:ext cx="11353800" cy="60111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BA077886-64CB-808D-3080-D34DFA7FBB2F}"/>
              </a:ext>
            </a:extLst>
          </p:cNvPr>
          <p:cNvSpPr txBox="1"/>
          <p:nvPr/>
        </p:nvSpPr>
        <p:spPr>
          <a:xfrm>
            <a:off x="532493" y="2399495"/>
            <a:ext cx="2823449" cy="369332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zh-TW" altLang="en-US" dirty="0"/>
              <a:t>地址預帶入 但是可以調整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813AE1BE-56F6-59E8-16B1-E91BAA7051E3}"/>
              </a:ext>
            </a:extLst>
          </p:cNvPr>
          <p:cNvSpPr txBox="1"/>
          <p:nvPr/>
        </p:nvSpPr>
        <p:spPr>
          <a:xfrm>
            <a:off x="3602753" y="1506022"/>
            <a:ext cx="6414549" cy="369332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zh-TW" altLang="en-US" dirty="0"/>
              <a:t>不論取貨或是到貨都幫我改成 縣市 </a:t>
            </a:r>
            <a:r>
              <a:rPr lang="en-US" altLang="zh-TW" dirty="0"/>
              <a:t>+</a:t>
            </a:r>
            <a:r>
              <a:rPr lang="zh-TW" altLang="en-US" dirty="0"/>
              <a:t> 行政區 </a:t>
            </a:r>
            <a:r>
              <a:rPr lang="en-US" altLang="zh-TW" dirty="0"/>
              <a:t>+</a:t>
            </a:r>
            <a:r>
              <a:rPr lang="zh-TW" altLang="en-US" dirty="0"/>
              <a:t> 詳細地址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BC9EEAFC-BEED-7DA6-576C-06487F0CDF0C}"/>
              </a:ext>
            </a:extLst>
          </p:cNvPr>
          <p:cNvSpPr txBox="1"/>
          <p:nvPr/>
        </p:nvSpPr>
        <p:spPr>
          <a:xfrm>
            <a:off x="8375927" y="5992297"/>
            <a:ext cx="2823449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zh-TW" altLang="en-US" dirty="0"/>
              <a:t>**整頁換成跟租的一樣**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746FD374-B372-4343-0463-5E4C82F56770}"/>
              </a:ext>
            </a:extLst>
          </p:cNvPr>
          <p:cNvSpPr txBox="1"/>
          <p:nvPr/>
        </p:nvSpPr>
        <p:spPr>
          <a:xfrm>
            <a:off x="8140129" y="454722"/>
            <a:ext cx="3894854" cy="646331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zh-TW" altLang="en-US" dirty="0"/>
              <a:t>所有時間欄位都調整成 日期 </a:t>
            </a:r>
            <a:r>
              <a:rPr lang="en-US" altLang="zh-TW" dirty="0"/>
              <a:t>+ </a:t>
            </a:r>
            <a:r>
              <a:rPr lang="zh-TW" altLang="en-US" dirty="0"/>
              <a:t>時分，</a:t>
            </a:r>
            <a:endParaRPr lang="en-US" altLang="zh-TW" dirty="0"/>
          </a:p>
          <a:p>
            <a:r>
              <a:rPr lang="zh-TW" altLang="en-US" dirty="0"/>
              <a:t>*預計到貨日跟歸還日都「非必填」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F80004C7-DE10-C6A5-C839-268BDD7178D4}"/>
              </a:ext>
            </a:extLst>
          </p:cNvPr>
          <p:cNvSpPr txBox="1"/>
          <p:nvPr/>
        </p:nvSpPr>
        <p:spPr>
          <a:xfrm>
            <a:off x="997527" y="83127"/>
            <a:ext cx="4045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0000FF"/>
                </a:solidFill>
              </a:rPr>
              <a:t>訂購平台</a:t>
            </a:r>
            <a:r>
              <a:rPr lang="en-US" altLang="zh-TW" sz="2400" b="1" dirty="0">
                <a:solidFill>
                  <a:srgbClr val="0000FF"/>
                </a:solidFill>
              </a:rPr>
              <a:t>-&gt;</a:t>
            </a:r>
            <a:r>
              <a:rPr lang="zh-TW" altLang="en-US" sz="2400" b="1" dirty="0">
                <a:solidFill>
                  <a:srgbClr val="0000FF"/>
                </a:solidFill>
              </a:rPr>
              <a:t>退</a:t>
            </a:r>
            <a:r>
              <a:rPr lang="en-US" altLang="zh-TW" sz="2400" b="1" dirty="0">
                <a:solidFill>
                  <a:srgbClr val="0000FF"/>
                </a:solidFill>
              </a:rPr>
              <a:t>-&gt;</a:t>
            </a:r>
            <a:r>
              <a:rPr lang="zh-TW" altLang="en-US" sz="2400" b="1" dirty="0">
                <a:solidFill>
                  <a:srgbClr val="0000FF"/>
                </a:solidFill>
              </a:rPr>
              <a:t>詳細</a:t>
            </a:r>
          </a:p>
        </p:txBody>
      </p:sp>
    </p:spTree>
    <p:extLst>
      <p:ext uri="{BB962C8B-B14F-4D97-AF65-F5344CB8AC3E}">
        <p14:creationId xmlns:p14="http://schemas.microsoft.com/office/powerpoint/2010/main" val="3422019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037DCEFA-1F70-1383-9624-B361098C31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" y="1010769"/>
            <a:ext cx="11587600" cy="51138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573365C9-0EDA-38B7-4BB6-0E5425D506AA}"/>
              </a:ext>
            </a:extLst>
          </p:cNvPr>
          <p:cNvSpPr txBox="1"/>
          <p:nvPr/>
        </p:nvSpPr>
        <p:spPr>
          <a:xfrm>
            <a:off x="7039656" y="6199814"/>
            <a:ext cx="4950381" cy="369332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zh-TW" altLang="en-US" dirty="0"/>
              <a:t>下單確認</a:t>
            </a:r>
            <a:r>
              <a:rPr lang="en-US" altLang="zh-TW" dirty="0"/>
              <a:t>dialog</a:t>
            </a:r>
            <a:r>
              <a:rPr lang="zh-TW" altLang="en-US" dirty="0"/>
              <a:t>文字提醒內容 (內容依群組文件)。</a:t>
            </a:r>
            <a:endParaRPr lang="en-US" altLang="zh-TW" dirty="0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5CFBE0D9-0096-2C70-7394-6B2E9FD47487}"/>
              </a:ext>
            </a:extLst>
          </p:cNvPr>
          <p:cNvSpPr txBox="1"/>
          <p:nvPr/>
        </p:nvSpPr>
        <p:spPr>
          <a:xfrm>
            <a:off x="997527" y="83127"/>
            <a:ext cx="4045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0000FF"/>
                </a:solidFill>
              </a:rPr>
              <a:t>訂購平台</a:t>
            </a:r>
            <a:r>
              <a:rPr lang="en-US" altLang="zh-TW" sz="2400" b="1" dirty="0">
                <a:solidFill>
                  <a:srgbClr val="0000FF"/>
                </a:solidFill>
              </a:rPr>
              <a:t>-&gt;</a:t>
            </a:r>
            <a:r>
              <a:rPr lang="zh-TW" altLang="en-US" sz="2400" b="1" dirty="0">
                <a:solidFill>
                  <a:srgbClr val="0000FF"/>
                </a:solidFill>
              </a:rPr>
              <a:t>叫車</a:t>
            </a:r>
            <a:r>
              <a:rPr lang="en-US" altLang="zh-TW" sz="2400" b="1" dirty="0">
                <a:solidFill>
                  <a:srgbClr val="0000FF"/>
                </a:solidFill>
              </a:rPr>
              <a:t>-&gt;</a:t>
            </a:r>
            <a:r>
              <a:rPr lang="zh-TW" altLang="en-US" sz="2400" b="1" dirty="0">
                <a:solidFill>
                  <a:srgbClr val="0000FF"/>
                </a:solidFill>
              </a:rPr>
              <a:t>詳細</a:t>
            </a:r>
          </a:p>
        </p:txBody>
      </p:sp>
    </p:spTree>
    <p:extLst>
      <p:ext uri="{BB962C8B-B14F-4D97-AF65-F5344CB8AC3E}">
        <p14:creationId xmlns:p14="http://schemas.microsoft.com/office/powerpoint/2010/main" val="3894123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6C8A18-42AF-2C8B-79E2-2AE2732429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E3B42DCC-C753-4528-1949-430D8CD02F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95" y="895695"/>
            <a:ext cx="11730091" cy="5382558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D70BC223-2908-84D9-3A1A-E151E39B35D1}"/>
              </a:ext>
            </a:extLst>
          </p:cNvPr>
          <p:cNvSpPr txBox="1"/>
          <p:nvPr/>
        </p:nvSpPr>
        <p:spPr>
          <a:xfrm>
            <a:off x="997527" y="83127"/>
            <a:ext cx="4045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0000FF"/>
                </a:solidFill>
              </a:rPr>
              <a:t>後台管理</a:t>
            </a:r>
            <a:r>
              <a:rPr lang="en-US" altLang="zh-TW" sz="2400" b="1" dirty="0">
                <a:solidFill>
                  <a:srgbClr val="0000FF"/>
                </a:solidFill>
              </a:rPr>
              <a:t>-&gt;</a:t>
            </a:r>
            <a:r>
              <a:rPr lang="zh-TW" altLang="en-US" sz="2400" b="1" dirty="0">
                <a:solidFill>
                  <a:srgbClr val="0000FF"/>
                </a:solidFill>
              </a:rPr>
              <a:t>訂單管理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840B06E9-B636-A7FB-0D73-5EAA3809FF22}"/>
              </a:ext>
            </a:extLst>
          </p:cNvPr>
          <p:cNvSpPr txBox="1"/>
          <p:nvPr/>
        </p:nvSpPr>
        <p:spPr>
          <a:xfrm>
            <a:off x="3712199" y="1582721"/>
            <a:ext cx="4513082" cy="369332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zh-TW" altLang="en-US" dirty="0"/>
              <a:t>列表需能清楚區分「自派」或「委託派車」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43D2C52C-93F3-FBF4-D072-EFDE021D1C94}"/>
              </a:ext>
            </a:extLst>
          </p:cNvPr>
          <p:cNvSpPr txBox="1"/>
          <p:nvPr/>
        </p:nvSpPr>
        <p:spPr>
          <a:xfrm>
            <a:off x="-368181" y="2407705"/>
            <a:ext cx="2731416" cy="369332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zh-TW" altLang="en-US" dirty="0"/>
              <a:t>增加「取消訂單」功能</a:t>
            </a:r>
          </a:p>
        </p:txBody>
      </p:sp>
      <p:sp>
        <p:nvSpPr>
          <p:cNvPr id="9" name="箭號: 向下 8">
            <a:extLst>
              <a:ext uri="{FF2B5EF4-FFF2-40B4-BE49-F238E27FC236}">
                <a16:creationId xmlns:a16="http://schemas.microsoft.com/office/drawing/2014/main" id="{BB5A46E9-B0ED-4A32-A7F6-461EF1139609}"/>
              </a:ext>
            </a:extLst>
          </p:cNvPr>
          <p:cNvSpPr/>
          <p:nvPr/>
        </p:nvSpPr>
        <p:spPr>
          <a:xfrm>
            <a:off x="4748072" y="2127504"/>
            <a:ext cx="294983" cy="36933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箭號: 向下 9">
            <a:extLst>
              <a:ext uri="{FF2B5EF4-FFF2-40B4-BE49-F238E27FC236}">
                <a16:creationId xmlns:a16="http://schemas.microsoft.com/office/drawing/2014/main" id="{407B930D-CD90-473E-ECAF-B6F16B470452}"/>
              </a:ext>
            </a:extLst>
          </p:cNvPr>
          <p:cNvSpPr/>
          <p:nvPr/>
        </p:nvSpPr>
        <p:spPr>
          <a:xfrm rot="18699521">
            <a:off x="2138418" y="2640645"/>
            <a:ext cx="294983" cy="36933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AAC7724B-2692-7582-E54E-7526A3E3A3B5}"/>
              </a:ext>
            </a:extLst>
          </p:cNvPr>
          <p:cNvSpPr/>
          <p:nvPr/>
        </p:nvSpPr>
        <p:spPr>
          <a:xfrm>
            <a:off x="3836709" y="2825311"/>
            <a:ext cx="472009" cy="2329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896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5DC953-1A2E-C17E-5B7C-00A0C3EA64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03FCAD8F-CD5E-832F-C841-45C5D5A46B75}"/>
              </a:ext>
            </a:extLst>
          </p:cNvPr>
          <p:cNvSpPr txBox="1"/>
          <p:nvPr/>
        </p:nvSpPr>
        <p:spPr>
          <a:xfrm>
            <a:off x="997526" y="83127"/>
            <a:ext cx="6063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0000FF"/>
                </a:solidFill>
              </a:rPr>
              <a:t>後台管理</a:t>
            </a:r>
            <a:r>
              <a:rPr lang="en-US" altLang="zh-TW" sz="2400" b="1" dirty="0">
                <a:solidFill>
                  <a:srgbClr val="0000FF"/>
                </a:solidFill>
              </a:rPr>
              <a:t>-&gt;</a:t>
            </a:r>
            <a:r>
              <a:rPr lang="zh-TW" altLang="en-US" sz="2400" b="1" dirty="0">
                <a:solidFill>
                  <a:srgbClr val="0000FF"/>
                </a:solidFill>
              </a:rPr>
              <a:t>訂單管理</a:t>
            </a:r>
            <a:r>
              <a:rPr lang="en-US" altLang="zh-TW" sz="2400" b="1" dirty="0">
                <a:solidFill>
                  <a:srgbClr val="0000FF"/>
                </a:solidFill>
              </a:rPr>
              <a:t>-&gt;</a:t>
            </a:r>
            <a:r>
              <a:rPr lang="zh-TW" altLang="en-US" sz="2400" b="1" dirty="0">
                <a:solidFill>
                  <a:srgbClr val="0000FF"/>
                </a:solidFill>
              </a:rPr>
              <a:t>編輯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9B94FB1-A96B-E2F8-CEA6-B0D129810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069" y="501393"/>
            <a:ext cx="9215951" cy="62086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3A036ABE-9607-951A-07E6-7E449A0997F4}"/>
              </a:ext>
            </a:extLst>
          </p:cNvPr>
          <p:cNvSpPr txBox="1"/>
          <p:nvPr/>
        </p:nvSpPr>
        <p:spPr>
          <a:xfrm>
            <a:off x="1431636" y="364911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>
                <a:highlight>
                  <a:srgbClr val="FF0000"/>
                </a:highlight>
              </a:rPr>
              <a:t>除「商品類別」鎖定不可改，*其餘欄位皆可修改*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963C2B15-AA96-998F-DF63-D97AB992DBE2}"/>
              </a:ext>
            </a:extLst>
          </p:cNvPr>
          <p:cNvSpPr txBox="1"/>
          <p:nvPr/>
        </p:nvSpPr>
        <p:spPr>
          <a:xfrm>
            <a:off x="5639374" y="248185"/>
            <a:ext cx="5739189" cy="92333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zh-TW" altLang="en-US" dirty="0"/>
              <a:t>*新增欄位顯示</a:t>
            </a:r>
            <a:r>
              <a:rPr lang="en-US" altLang="zh-TW" dirty="0"/>
              <a:t>&lt;</a:t>
            </a:r>
            <a:r>
              <a:rPr lang="zh-TW" altLang="en-US" dirty="0"/>
              <a:t>也可修改</a:t>
            </a:r>
            <a:r>
              <a:rPr lang="en-US" altLang="zh-TW" dirty="0"/>
              <a:t>&gt;</a:t>
            </a:r>
            <a:r>
              <a:rPr lang="zh-TW" altLang="en-US" dirty="0"/>
              <a:t>*</a:t>
            </a:r>
            <a:endParaRPr lang="en-US" altLang="zh-TW" dirty="0"/>
          </a:p>
          <a:p>
            <a:r>
              <a:rPr lang="zh-TW" altLang="en-US" dirty="0"/>
              <a:t>「自派」或「委託派車」，但如修改委託派車或自派狀態後，需發送 </a:t>
            </a:r>
            <a:r>
              <a:rPr lang="en-US" altLang="zh-TW" dirty="0"/>
              <a:t>Line </a:t>
            </a:r>
            <a:r>
              <a:rPr lang="zh-TW" altLang="en-US" dirty="0"/>
              <a:t>通知對方。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2C2DC4F3-7B1B-96CC-A40B-EB9DD7E9E200}"/>
              </a:ext>
            </a:extLst>
          </p:cNvPr>
          <p:cNvSpPr/>
          <p:nvPr/>
        </p:nvSpPr>
        <p:spPr>
          <a:xfrm>
            <a:off x="1721581" y="3185340"/>
            <a:ext cx="5739189" cy="3693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720A5937-00FC-BB19-7C01-E9779764C412}"/>
              </a:ext>
            </a:extLst>
          </p:cNvPr>
          <p:cNvSpPr txBox="1"/>
          <p:nvPr/>
        </p:nvSpPr>
        <p:spPr>
          <a:xfrm>
            <a:off x="1383900" y="5987275"/>
            <a:ext cx="6414549" cy="369332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zh-TW" altLang="en-US" dirty="0"/>
              <a:t>不論取貨或是到貨都幫我改成 縣市 </a:t>
            </a:r>
            <a:r>
              <a:rPr lang="en-US" altLang="zh-TW" dirty="0"/>
              <a:t>+</a:t>
            </a:r>
            <a:r>
              <a:rPr lang="zh-TW" altLang="en-US" dirty="0"/>
              <a:t> 行政區 </a:t>
            </a:r>
            <a:r>
              <a:rPr lang="en-US" altLang="zh-TW" dirty="0"/>
              <a:t>+</a:t>
            </a:r>
            <a:r>
              <a:rPr lang="zh-TW" altLang="en-US" dirty="0"/>
              <a:t> 詳細地址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38103655-C537-226D-F077-07A84728DE16}"/>
              </a:ext>
            </a:extLst>
          </p:cNvPr>
          <p:cNvSpPr txBox="1"/>
          <p:nvPr/>
        </p:nvSpPr>
        <p:spPr>
          <a:xfrm>
            <a:off x="11242497" y="6056060"/>
            <a:ext cx="1899005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zh-TW" altLang="en-US" dirty="0"/>
              <a:t>留異動紀錄如</a:t>
            </a:r>
            <a:r>
              <a:rPr lang="en-US" altLang="zh-TW" dirty="0" err="1"/>
              <a:t>sfc</a:t>
            </a:r>
            <a:r>
              <a:rPr lang="zh-TW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5958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DE1323-7A59-9166-6E15-BF17851687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F341BE18-91F3-9556-7BB7-56B24A7BA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0366"/>
            <a:ext cx="11342255" cy="53587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8748EA68-63C5-DE79-920D-58DFE8053693}"/>
              </a:ext>
            </a:extLst>
          </p:cNvPr>
          <p:cNvSpPr txBox="1"/>
          <p:nvPr/>
        </p:nvSpPr>
        <p:spPr>
          <a:xfrm>
            <a:off x="997526" y="83127"/>
            <a:ext cx="6063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0000FF"/>
                </a:solidFill>
              </a:rPr>
              <a:t>後台管理</a:t>
            </a:r>
            <a:r>
              <a:rPr lang="en-US" altLang="zh-TW" sz="2400" b="1" dirty="0">
                <a:solidFill>
                  <a:srgbClr val="0000FF"/>
                </a:solidFill>
              </a:rPr>
              <a:t>-&gt;</a:t>
            </a:r>
            <a:r>
              <a:rPr lang="zh-TW" altLang="en-US" sz="2400" b="1" dirty="0">
                <a:solidFill>
                  <a:srgbClr val="0000FF"/>
                </a:solidFill>
              </a:rPr>
              <a:t>派貨單管理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97428508-C574-BF11-B6DA-82CC89A0917C}"/>
              </a:ext>
            </a:extLst>
          </p:cNvPr>
          <p:cNvSpPr txBox="1"/>
          <p:nvPr/>
        </p:nvSpPr>
        <p:spPr>
          <a:xfrm>
            <a:off x="3254824" y="1551710"/>
            <a:ext cx="5682353" cy="369332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zh-TW" altLang="en-US" dirty="0"/>
              <a:t>多對</a:t>
            </a:r>
            <a:r>
              <a:rPr lang="en-US" altLang="zh-TW" dirty="0"/>
              <a:t>1</a:t>
            </a:r>
            <a:r>
              <a:rPr lang="zh-TW" altLang="en-US" dirty="0"/>
              <a:t>轉單「租」與「退」之派送單不可進行併單處理。</a:t>
            </a:r>
          </a:p>
        </p:txBody>
      </p:sp>
      <p:sp>
        <p:nvSpPr>
          <p:cNvPr id="9" name="箭號: 向下 8">
            <a:extLst>
              <a:ext uri="{FF2B5EF4-FFF2-40B4-BE49-F238E27FC236}">
                <a16:creationId xmlns:a16="http://schemas.microsoft.com/office/drawing/2014/main" id="{D1F42C4A-72C4-AC5F-9AE9-FFACFD885ADB}"/>
              </a:ext>
            </a:extLst>
          </p:cNvPr>
          <p:cNvSpPr/>
          <p:nvPr/>
        </p:nvSpPr>
        <p:spPr>
          <a:xfrm rot="14272577">
            <a:off x="9024508" y="1344014"/>
            <a:ext cx="294983" cy="36933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5102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4313269D-3695-CB0A-C9B3-3F3194EEC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56" y="775368"/>
            <a:ext cx="11901888" cy="56481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C3385094-1ED4-E753-E4A6-82FF056DF036}"/>
              </a:ext>
            </a:extLst>
          </p:cNvPr>
          <p:cNvSpPr txBox="1"/>
          <p:nvPr/>
        </p:nvSpPr>
        <p:spPr>
          <a:xfrm>
            <a:off x="3445164" y="2022765"/>
            <a:ext cx="3607794" cy="369332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zh-TW" altLang="en-US" dirty="0"/>
              <a:t>要自動輸入流水號 ，新增一隻</a:t>
            </a:r>
            <a:r>
              <a:rPr lang="en-US" altLang="zh-TW" dirty="0"/>
              <a:t>API</a:t>
            </a:r>
            <a:endParaRPr lang="zh-TW" altLang="en-US" dirty="0"/>
          </a:p>
        </p:txBody>
      </p:sp>
      <p:sp>
        <p:nvSpPr>
          <p:cNvPr id="7" name="箭號: 向下 6">
            <a:extLst>
              <a:ext uri="{FF2B5EF4-FFF2-40B4-BE49-F238E27FC236}">
                <a16:creationId xmlns:a16="http://schemas.microsoft.com/office/drawing/2014/main" id="{8ED8C2F9-1044-1FFF-EE24-625884EE71D4}"/>
              </a:ext>
            </a:extLst>
          </p:cNvPr>
          <p:cNvSpPr/>
          <p:nvPr/>
        </p:nvSpPr>
        <p:spPr>
          <a:xfrm rot="19379021">
            <a:off x="6530690" y="2350778"/>
            <a:ext cx="294983" cy="36933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369A7616-9665-7CCF-F533-871F578795EB}"/>
              </a:ext>
            </a:extLst>
          </p:cNvPr>
          <p:cNvSpPr txBox="1"/>
          <p:nvPr/>
        </p:nvSpPr>
        <p:spPr>
          <a:xfrm>
            <a:off x="997526" y="83127"/>
            <a:ext cx="6063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0000FF"/>
                </a:solidFill>
              </a:rPr>
              <a:t>後台管理</a:t>
            </a:r>
            <a:r>
              <a:rPr lang="en-US" altLang="zh-TW" sz="2400" b="1" dirty="0">
                <a:solidFill>
                  <a:srgbClr val="0000FF"/>
                </a:solidFill>
              </a:rPr>
              <a:t>-&gt;</a:t>
            </a:r>
            <a:r>
              <a:rPr lang="zh-TW" altLang="en-US" sz="2400" b="1" dirty="0">
                <a:solidFill>
                  <a:srgbClr val="0000FF"/>
                </a:solidFill>
              </a:rPr>
              <a:t>派貨單管理</a:t>
            </a:r>
          </a:p>
        </p:txBody>
      </p:sp>
    </p:spTree>
    <p:extLst>
      <p:ext uri="{BB962C8B-B14F-4D97-AF65-F5344CB8AC3E}">
        <p14:creationId xmlns:p14="http://schemas.microsoft.com/office/powerpoint/2010/main" val="4263162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FE9BE7-C262-3755-9449-B839F6E26D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E947A03C-36F8-9916-BD5B-288E6FD6B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7" y="687345"/>
            <a:ext cx="11536218" cy="5950902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50AC1AB4-720D-2836-B6D3-BB3C9111C6C6}"/>
              </a:ext>
            </a:extLst>
          </p:cNvPr>
          <p:cNvSpPr txBox="1"/>
          <p:nvPr/>
        </p:nvSpPr>
        <p:spPr>
          <a:xfrm>
            <a:off x="997526" y="83127"/>
            <a:ext cx="6063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0000FF"/>
                </a:solidFill>
              </a:rPr>
              <a:t>後台管理</a:t>
            </a:r>
            <a:r>
              <a:rPr lang="en-US" altLang="zh-TW" sz="2400" b="1" dirty="0">
                <a:solidFill>
                  <a:srgbClr val="0000FF"/>
                </a:solidFill>
              </a:rPr>
              <a:t>-&gt;</a:t>
            </a:r>
            <a:r>
              <a:rPr lang="zh-TW" altLang="en-US" sz="2400" b="1" dirty="0">
                <a:solidFill>
                  <a:srgbClr val="0000FF"/>
                </a:solidFill>
              </a:rPr>
              <a:t>派車管理</a:t>
            </a:r>
            <a:r>
              <a:rPr lang="en-US" altLang="zh-TW" sz="2400" b="1" dirty="0">
                <a:solidFill>
                  <a:srgbClr val="0000FF"/>
                </a:solidFill>
              </a:rPr>
              <a:t>-&gt;</a:t>
            </a:r>
            <a:r>
              <a:rPr lang="zh-TW" altLang="en-US" sz="2400" b="1" dirty="0">
                <a:solidFill>
                  <a:srgbClr val="0000FF"/>
                </a:solidFill>
              </a:rPr>
              <a:t>編輯</a:t>
            </a:r>
          </a:p>
        </p:txBody>
      </p:sp>
      <p:sp>
        <p:nvSpPr>
          <p:cNvPr id="5" name="箭號: 向下 4">
            <a:extLst>
              <a:ext uri="{FF2B5EF4-FFF2-40B4-BE49-F238E27FC236}">
                <a16:creationId xmlns:a16="http://schemas.microsoft.com/office/drawing/2014/main" id="{378331E3-AC4B-558F-5A35-88C1AB473630}"/>
              </a:ext>
            </a:extLst>
          </p:cNvPr>
          <p:cNvSpPr/>
          <p:nvPr/>
        </p:nvSpPr>
        <p:spPr>
          <a:xfrm rot="14554182">
            <a:off x="7414159" y="5574270"/>
            <a:ext cx="294983" cy="36933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6B4C76AF-6F39-ACD5-9EA5-067721E2EBC9}"/>
              </a:ext>
            </a:extLst>
          </p:cNvPr>
          <p:cNvSpPr txBox="1"/>
          <p:nvPr/>
        </p:nvSpPr>
        <p:spPr>
          <a:xfrm>
            <a:off x="2817092" y="5932803"/>
            <a:ext cx="4830618" cy="646331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zh-TW" altLang="en-US" dirty="0"/>
              <a:t>選擇車行後，新增欄位，可輸入預計抵達時間日期 </a:t>
            </a:r>
            <a:r>
              <a:rPr lang="en-US" altLang="zh-TW" dirty="0"/>
              <a:t>+ </a:t>
            </a:r>
            <a:r>
              <a:rPr lang="zh-TW" altLang="en-US" dirty="0"/>
              <a:t>時分 必填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EDB26BF-EB8E-2540-5E94-43026C806E9E}"/>
              </a:ext>
            </a:extLst>
          </p:cNvPr>
          <p:cNvSpPr/>
          <p:nvPr/>
        </p:nvSpPr>
        <p:spPr>
          <a:xfrm>
            <a:off x="6659999" y="3629891"/>
            <a:ext cx="801352" cy="98829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1836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6287D816-C302-B94A-7848-4C44F8253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8145" y="0"/>
            <a:ext cx="4461641" cy="685800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699D2227-9944-7987-8237-2465B12BE5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5765" y="0"/>
            <a:ext cx="4860235" cy="6858000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5662F21C-078A-95E6-5DBD-E0D8CDF0E381}"/>
              </a:ext>
            </a:extLst>
          </p:cNvPr>
          <p:cNvSpPr txBox="1"/>
          <p:nvPr/>
        </p:nvSpPr>
        <p:spPr>
          <a:xfrm>
            <a:off x="7583055" y="1617002"/>
            <a:ext cx="4608945" cy="646331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zh-TW" altLang="en-US" dirty="0"/>
              <a:t>不需填寫數量，直接勾選「夠」，如果「不夠」就需要跳出填數量。</a:t>
            </a:r>
          </a:p>
        </p:txBody>
      </p:sp>
      <p:sp>
        <p:nvSpPr>
          <p:cNvPr id="10" name="箭號: 向下 9">
            <a:extLst>
              <a:ext uri="{FF2B5EF4-FFF2-40B4-BE49-F238E27FC236}">
                <a16:creationId xmlns:a16="http://schemas.microsoft.com/office/drawing/2014/main" id="{22A46FF3-2FCD-64D6-EFD9-BA6975C20C5C}"/>
              </a:ext>
            </a:extLst>
          </p:cNvPr>
          <p:cNvSpPr/>
          <p:nvPr/>
        </p:nvSpPr>
        <p:spPr>
          <a:xfrm rot="2043285">
            <a:off x="10391491" y="2443142"/>
            <a:ext cx="294983" cy="36933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1B01BBFD-F17B-F576-FEA9-72B9EE6982ED}"/>
              </a:ext>
            </a:extLst>
          </p:cNvPr>
          <p:cNvSpPr txBox="1"/>
          <p:nvPr/>
        </p:nvSpPr>
        <p:spPr>
          <a:xfrm>
            <a:off x="8739729" y="5010788"/>
            <a:ext cx="3147291" cy="369332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zh-TW" altLang="en-US" dirty="0"/>
              <a:t>「拍照」欄位設定為非必要。</a:t>
            </a:r>
          </a:p>
        </p:txBody>
      </p:sp>
      <p:sp>
        <p:nvSpPr>
          <p:cNvPr id="13" name="箭號: 向下 12">
            <a:extLst>
              <a:ext uri="{FF2B5EF4-FFF2-40B4-BE49-F238E27FC236}">
                <a16:creationId xmlns:a16="http://schemas.microsoft.com/office/drawing/2014/main" id="{C8AC699C-1097-FE70-D3E0-F12527D14778}"/>
              </a:ext>
            </a:extLst>
          </p:cNvPr>
          <p:cNvSpPr/>
          <p:nvPr/>
        </p:nvSpPr>
        <p:spPr>
          <a:xfrm rot="2043285">
            <a:off x="10039534" y="5463215"/>
            <a:ext cx="294983" cy="36933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D283573D-875A-6DD8-6DD8-CD143D486EA5}"/>
              </a:ext>
            </a:extLst>
          </p:cNvPr>
          <p:cNvSpPr txBox="1"/>
          <p:nvPr/>
        </p:nvSpPr>
        <p:spPr>
          <a:xfrm>
            <a:off x="66964" y="2576884"/>
            <a:ext cx="3477077" cy="646331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zh-TW" altLang="en-US" dirty="0"/>
              <a:t>目前的列表大小調呈現在樣式*2</a:t>
            </a:r>
            <a:endParaRPr lang="en-US" altLang="zh-TW" dirty="0"/>
          </a:p>
          <a:p>
            <a:r>
              <a:rPr lang="zh-TW" altLang="en-US" dirty="0"/>
              <a:t>不要有</a:t>
            </a:r>
            <a:r>
              <a:rPr lang="en-US" altLang="zh-TW" dirty="0"/>
              <a:t>task </a:t>
            </a:r>
            <a:r>
              <a:rPr lang="zh-TW" altLang="en-US" dirty="0"/>
              <a:t>直接顯示派車單號</a:t>
            </a:r>
          </a:p>
        </p:txBody>
      </p:sp>
      <p:sp>
        <p:nvSpPr>
          <p:cNvPr id="16" name="箭號: 向下 15">
            <a:extLst>
              <a:ext uri="{FF2B5EF4-FFF2-40B4-BE49-F238E27FC236}">
                <a16:creationId xmlns:a16="http://schemas.microsoft.com/office/drawing/2014/main" id="{DD2BAFFF-B6D6-8FF4-2E93-C5C9C19F44CD}"/>
              </a:ext>
            </a:extLst>
          </p:cNvPr>
          <p:cNvSpPr/>
          <p:nvPr/>
        </p:nvSpPr>
        <p:spPr>
          <a:xfrm rot="12445323">
            <a:off x="1063952" y="2168862"/>
            <a:ext cx="294983" cy="36933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: 圓角 16">
            <a:extLst>
              <a:ext uri="{FF2B5EF4-FFF2-40B4-BE49-F238E27FC236}">
                <a16:creationId xmlns:a16="http://schemas.microsoft.com/office/drawing/2014/main" id="{3990DC25-ED6A-9F22-5A79-ACBA4D984516}"/>
              </a:ext>
            </a:extLst>
          </p:cNvPr>
          <p:cNvSpPr/>
          <p:nvPr/>
        </p:nvSpPr>
        <p:spPr>
          <a:xfrm>
            <a:off x="1311564" y="443345"/>
            <a:ext cx="4562763" cy="194887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F3340E1A-F7A0-FBFA-8306-7906ADE24DDF}"/>
              </a:ext>
            </a:extLst>
          </p:cNvPr>
          <p:cNvSpPr txBox="1"/>
          <p:nvPr/>
        </p:nvSpPr>
        <p:spPr>
          <a:xfrm>
            <a:off x="304980" y="4595289"/>
            <a:ext cx="5456381" cy="1200329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US" altLang="zh-TW" dirty="0"/>
              <a:t>button</a:t>
            </a:r>
            <a:r>
              <a:rPr lang="zh-TW" altLang="en-US" dirty="0"/>
              <a:t>顯示</a:t>
            </a:r>
            <a:endParaRPr lang="en-US" altLang="zh-TW" dirty="0"/>
          </a:p>
          <a:p>
            <a:r>
              <a:rPr lang="en-US" altLang="zh-TW" dirty="0"/>
              <a:t>1.</a:t>
            </a:r>
            <a:r>
              <a:rPr lang="zh-TW" altLang="en-US" dirty="0"/>
              <a:t>地址 例如</a:t>
            </a:r>
            <a:r>
              <a:rPr lang="en-US" altLang="zh-TW" dirty="0"/>
              <a:t>:</a:t>
            </a:r>
            <a:r>
              <a:rPr lang="zh-TW" altLang="en-US" dirty="0"/>
              <a:t>台北市內湖區  ，如多筆合併顯示第一筆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訂單類型  租</a:t>
            </a:r>
            <a:r>
              <a:rPr lang="en-US" altLang="zh-TW" dirty="0"/>
              <a:t>/</a:t>
            </a:r>
            <a:r>
              <a:rPr lang="zh-TW" altLang="en-US" dirty="0"/>
              <a:t>退</a:t>
            </a:r>
            <a:endParaRPr lang="en-US" altLang="zh-TW" dirty="0"/>
          </a:p>
          <a:p>
            <a:r>
              <a:rPr lang="en-US" altLang="zh-TW" dirty="0"/>
              <a:t>3.</a:t>
            </a:r>
            <a:r>
              <a:rPr lang="zh-TW" altLang="en-US" dirty="0"/>
              <a:t>預計抵達時間，如多筆合併顯示第一筆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0891117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865</Words>
  <Application>Microsoft Office PowerPoint</Application>
  <PresentationFormat>寬螢幕</PresentationFormat>
  <Paragraphs>87</Paragraphs>
  <Slides>10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sam yu</dc:creator>
  <cp:lastModifiedBy>sam yu</cp:lastModifiedBy>
  <cp:revision>1</cp:revision>
  <dcterms:created xsi:type="dcterms:W3CDTF">2026-04-09T13:16:27Z</dcterms:created>
  <dcterms:modified xsi:type="dcterms:W3CDTF">2026-04-10T02:07:04Z</dcterms:modified>
</cp:coreProperties>
</file>