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130562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拿歷史工作清單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已結案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5" name="圖片 4" descr="一張含有 文字, 螢幕擷取畫面, 軟體, 作業系統 的圖片&#10;&#10;AI 產生的內容可能不正確。">
            <a:extLst>
              <a:ext uri="{FF2B5EF4-FFF2-40B4-BE49-F238E27FC236}">
                <a16:creationId xmlns:a16="http://schemas.microsoft.com/office/drawing/2014/main" id="{CB867969-3DA9-FF3A-60B5-9D1F816D1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009" y="1459344"/>
            <a:ext cx="2437037" cy="495530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螢幕擷取畫面, 軟體, 作業系統 的圖片&#10;&#10;AI 產生的內容可能不正確。">
            <a:extLst>
              <a:ext uri="{FF2B5EF4-FFF2-40B4-BE49-F238E27FC236}">
                <a16:creationId xmlns:a16="http://schemas.microsoft.com/office/drawing/2014/main" id="{F4047AA6-58EC-4588-8BD2-830BC66AF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889" y="1302636"/>
            <a:ext cx="2437037" cy="49553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15297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3711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app/order/list/history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437037" cy="26473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8" y="1819563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zh-TW" altLang="en-US" sz="1200" dirty="0"/>
              <a:t>目前</a:t>
            </a:r>
            <a:r>
              <a:rPr lang="en-US" altLang="zh-TW" sz="1200" dirty="0"/>
              <a:t>DB</a:t>
            </a:r>
            <a:r>
              <a:rPr lang="zh-TW" altLang="en-US" sz="1200" dirty="0"/>
              <a:t>沒有欄位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8" y="2096562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318945" y="1819562"/>
            <a:ext cx="116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51FD2F68-2128-BC29-DCD8-EDC72DCE594B}"/>
              </a:ext>
            </a:extLst>
          </p:cNvPr>
          <p:cNvSpPr txBox="1"/>
          <p:nvPr/>
        </p:nvSpPr>
        <p:spPr>
          <a:xfrm>
            <a:off x="5338617" y="2373561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closed_dt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32BADCB-12CC-7526-8ED7-0E83C311D8D8}"/>
              </a:ext>
            </a:extLst>
          </p:cNvPr>
          <p:cNvSpPr txBox="1"/>
          <p:nvPr/>
        </p:nvSpPr>
        <p:spPr>
          <a:xfrm>
            <a:off x="7318945" y="2373561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solidFill>
                  <a:srgbClr val="0070C0"/>
                </a:solidFill>
              </a:rPr>
              <a:t>查看憑單 </a:t>
            </a:r>
            <a:r>
              <a:rPr lang="en-US" altLang="zh-TW" sz="1200" dirty="0">
                <a:solidFill>
                  <a:srgbClr val="0070C0"/>
                </a:solidFill>
              </a:rPr>
              <a:t>&gt;</a:t>
            </a:r>
            <a:endParaRPr lang="zh-TW" alt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文字, 螢幕擷取畫面, 軟體, 作業系統 的圖片&#10;&#10;AI 產生的內容可能不正確。">
            <a:extLst>
              <a:ext uri="{FF2B5EF4-FFF2-40B4-BE49-F238E27FC236}">
                <a16:creationId xmlns:a16="http://schemas.microsoft.com/office/drawing/2014/main" id="{9D2CCB3D-178E-B7ED-BCEC-B562E7C23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72" y="1274927"/>
            <a:ext cx="2437037" cy="49553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1625248" cy="87210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taskHistoryList</a:t>
            </a:r>
            <a:endParaRPr lang="zh-TW" altLang="en-US" sz="1200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63ED706-BC1C-1B21-C0EA-CE30454CF545}"/>
              </a:ext>
            </a:extLst>
          </p:cNvPr>
          <p:cNvSpPr/>
          <p:nvPr/>
        </p:nvSpPr>
        <p:spPr>
          <a:xfrm>
            <a:off x="9218572" y="1869183"/>
            <a:ext cx="2437037" cy="8924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411997"/>
              </p:ext>
            </p:extLst>
          </p:nvPr>
        </p:nvGraphicFramePr>
        <p:xfrm>
          <a:off x="-2" y="1671010"/>
          <a:ext cx="1219200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List&lt;History&gt;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History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closed_dt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app/order/list/history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110</Words>
  <Application>Microsoft Office PowerPoint</Application>
  <PresentationFormat>寬螢幕</PresentationFormat>
  <Paragraphs>41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14</cp:revision>
  <dcterms:created xsi:type="dcterms:W3CDTF">2026-02-25T01:47:51Z</dcterms:created>
  <dcterms:modified xsi:type="dcterms:W3CDTF">2026-03-02T05:13:55Z</dcterms:modified>
</cp:coreProperties>
</file>