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6" r:id="rId4"/>
    <p:sldId id="276" r:id="rId5"/>
    <p:sldId id="268" r:id="rId6"/>
    <p:sldId id="274" r:id="rId7"/>
    <p:sldId id="275" r:id="rId8"/>
    <p:sldId id="269" r:id="rId9"/>
    <p:sldId id="270" r:id="rId10"/>
    <p:sldId id="271" r:id="rId11"/>
    <p:sldId id="273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9F306AF-B09C-4A47-AA8A-A258AD996095}">
          <p14:sldIdLst>
            <p14:sldId id="263"/>
            <p14:sldId id="264"/>
            <p14:sldId id="266"/>
          </p14:sldIdLst>
        </p14:section>
        <p14:section name="API" id="{3B248516-D284-4CFC-B41C-0620F34D9E7C}">
          <p14:sldIdLst>
            <p14:sldId id="276"/>
            <p14:sldId id="268"/>
            <p14:sldId id="274"/>
            <p14:sldId id="275"/>
            <p14:sldId id="269"/>
            <p14:sldId id="270"/>
            <p14:sldId id="271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1" autoAdjust="0"/>
  </p:normalViewPr>
  <p:slideViewPr>
    <p:cSldViewPr snapToGrid="0">
      <p:cViewPr varScale="1">
        <p:scale>
          <a:sx n="93" d="100"/>
          <a:sy n="93" d="100"/>
        </p:scale>
        <p:origin x="1236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29EF8-EF83-4746-87D7-BC800EA223E9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9CA26-8C57-44B5-ABDF-855A3C4D4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3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4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租賃條款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全部內容 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42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下單確認的</a:t>
            </a:r>
            <a:r>
              <a:rPr lang="en-US" altLang="zh-TW" dirty="0"/>
              <a:t>dialog</a:t>
            </a:r>
            <a:r>
              <a:rPr lang="zh-TW" altLang="en-US" dirty="0"/>
              <a:t>顯示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因為這邊有非必填，所以下面第一項不依定會跳，要去判斷是否有填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1.</a:t>
            </a:r>
            <a:r>
              <a:rPr lang="zh-TW" altLang="en-US" dirty="0"/>
              <a:t>  預計到貨日 跟現在當下的時間小於</a:t>
            </a:r>
            <a:r>
              <a:rPr lang="en-US" altLang="zh-TW" dirty="0"/>
              <a:t>24</a:t>
            </a:r>
            <a:r>
              <a:rPr lang="zh-TW" altLang="en-US" dirty="0"/>
              <a:t>小時出現以下</a:t>
            </a:r>
            <a:r>
              <a:rPr lang="en-US" altLang="zh-TW" dirty="0"/>
              <a:t>dialog</a:t>
            </a:r>
          </a:p>
          <a:p>
            <a:r>
              <a:rPr lang="en-US" altLang="zh-TW" dirty="0"/>
              <a:t>※</a:t>
            </a:r>
            <a:r>
              <a:rPr lang="zh-TW" altLang="en-US" dirty="0"/>
              <a:t>警告</a:t>
            </a:r>
          </a:p>
          <a:p>
            <a:r>
              <a:rPr lang="zh-TW" altLang="en-US" dirty="0"/>
              <a:t>本訂單「預定時間」時間為</a:t>
            </a:r>
            <a:r>
              <a:rPr lang="en-US" altLang="zh-TW" dirty="0"/>
              <a:t>24</a:t>
            </a:r>
            <a:r>
              <a:rPr lang="zh-TW" altLang="en-US" dirty="0"/>
              <a:t>小時內，需待訂單核定後始成立。</a:t>
            </a:r>
            <a:r>
              <a:rPr lang="en-US" altLang="zh-TW" dirty="0"/>
              <a:t>(</a:t>
            </a:r>
            <a:r>
              <a:rPr lang="zh-TW" altLang="en-US" dirty="0"/>
              <a:t>不保證預定時間有商品</a:t>
            </a:r>
            <a:r>
              <a:rPr lang="en-US" altLang="zh-TW" dirty="0"/>
              <a:t>/</a:t>
            </a:r>
            <a:r>
              <a:rPr lang="zh-TW" altLang="en-US" dirty="0"/>
              <a:t>貨運可提供</a:t>
            </a:r>
            <a:r>
              <a:rPr lang="en-US" altLang="zh-TW" dirty="0"/>
              <a:t>)</a:t>
            </a:r>
          </a:p>
          <a:p>
            <a:endParaRPr lang="en-US" altLang="zh-TW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/>
              <a:t>2. 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運輸合約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.doc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的乙方責任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甲方責任 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TW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※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「預定時間」僅為提供貨運安排參考，並非實際到貨時間。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實際運送時間待訂單核定通知</a:t>
            </a:r>
            <a:r>
              <a:rPr lang="en-US" altLang="zh-TW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1F70F-D2B9-4B8F-89C3-43887343B5F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7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5B11C3-39FD-8446-91A6-914D0B624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6AEC594-1DC5-514B-CAB4-09212AB58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E977B3-965B-1748-33B6-3533B204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0F86DD-7EF6-EBB9-D2B6-ACD76A19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D335CF-B707-E3E4-B5D3-DAD1B121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52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5FE01-E98D-BC4D-30A4-82F3EA58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C417A1-FF6C-69F9-E3A5-2767713CD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3DD5B9-1C14-5EEF-1C0E-768165DF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3895D6-F9EA-D85D-9A9C-22180F02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E78A24-70A2-B96D-E07B-BC7D427C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D461D99-0289-6664-AECB-85490961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0BCCE97-CF39-14EE-60EE-941A3DBC8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E54FD5-0703-BAC9-599A-1055D491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3DCE4C-39AB-77DC-E2E5-D090D3D6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DE785E-C85F-D911-4875-30DE5094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5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9D3167-EED7-D393-C187-C2309E0B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B497FF-E536-4DE8-8310-7DC039CF6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446666-4084-9236-AF5C-12D51591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EE6123-24C3-101F-CF6E-8410FE83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BA0E6B-A7D9-B179-0449-828E7B6E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22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CD93A1-18AD-C97C-3239-2808FACE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365961-F6E6-CE9C-74DF-4747E17C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D9053-8966-1BA7-A09D-86EC95D9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08AAA9-37C2-7EBC-A063-1E23553F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717B2-3BCA-2311-1C9E-74813F4D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23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40559-6A1A-ED27-1167-76AED4A0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ECE067-30C5-E572-7C79-8FEBAD84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B95F21-EEC3-359F-C05D-6C36F1AB1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DB20B6-B315-21A1-3758-22B32A51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D8697A-26B5-0B2A-B6DB-6E0E1719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DFE716-22BB-1D78-5018-82CDA494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91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1E926-5D2F-61F5-7A5E-8A9F3545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979F229-057B-601B-EA4E-60070C03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A7D331-2FDF-4112-F213-3F1EB871C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8866179-D971-D0BD-2A08-27ACCE3AC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D73E3B-7A17-6C72-B292-FE7D01F31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039DB1B-4103-0067-1600-1E094ADE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8131823-FC12-68E3-7C81-56DA9FD2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867F122-3391-F840-C7B4-37C3FD10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3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5F8843-CA56-DCD8-0477-1BA8834C5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1D62BE1-F9B1-1692-DCC5-AF9691C9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815A261-D139-52DA-E19F-2C008F42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ED235F-9798-7D7A-FC28-D12CF06D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32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9F67C30-E994-4803-868A-B3A12D09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20FE2D5-3758-E1CC-179F-46AAF5CF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F75FD1-D023-DC25-C8EF-29465D48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7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BE4E8-2612-A27A-97CB-CEF5C65E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4ECA6B-25B3-21D9-9007-E5E551B6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38389A9-EB0D-61DE-216A-C27EA62FF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E84C8-8A51-6CF1-CD3C-BF6DEB85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D83AE8-BD87-D524-594C-498F0125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A2B80C-1CC6-9EC0-E10B-B67B83F1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25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FC7DDE-F213-3C3A-D874-58874FA9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B8CCE4F-5837-9BE6-9DAA-449C7D83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34733DB-C6CC-A278-B984-47FB47C91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B06DDD8-E94A-993D-BE68-E22C67A4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767F80-E777-3845-545C-256F86E8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7CA429-83C1-4A3B-07EE-E8C994C2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4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2E38B5-45B1-4B9D-DDAF-2E0196DF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B9A4C-6930-3B8A-CEFC-54124E1B4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9C7893-03A1-3F2D-31C0-0C7CDEF8F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6212-98BD-493D-A527-7377E50B45E4}" type="datetimeFigureOut">
              <a:rPr lang="zh-TW" altLang="en-US" smtClean="0"/>
              <a:t>2026/4/10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F9DE44-B981-F595-8015-7292667DA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B79AD8-AEB3-ED74-F808-258826B92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4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DB7682CB-B9E0-8BA0-9DC1-413F04EFF4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7830"/>
            <a:ext cx="12192000" cy="528233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D4796691-787C-7673-7521-A0F97FF6A3C9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租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購物車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226078E-9798-5360-F0EB-3F49D560FD36}"/>
              </a:ext>
            </a:extLst>
          </p:cNvPr>
          <p:cNvSpPr txBox="1"/>
          <p:nvPr/>
        </p:nvSpPr>
        <p:spPr>
          <a:xfrm>
            <a:off x="1241970" y="4027562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「客戶名稱」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7255C7F-E781-445D-E56C-37CFBD17E9E1}"/>
              </a:ext>
            </a:extLst>
          </p:cNvPr>
          <p:cNvSpPr txBox="1"/>
          <p:nvPr/>
        </p:nvSpPr>
        <p:spPr>
          <a:xfrm>
            <a:off x="4816763" y="4055156"/>
            <a:ext cx="1279237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>
            <a:defPPr>
              <a:defRPr lang="zh-TW"/>
            </a:defPPr>
            <a:lvl1pPr algn="ctr">
              <a:defRPr sz="1400"/>
            </a:lvl1pPr>
          </a:lstStyle>
          <a:p>
            <a:r>
              <a:rPr lang="zh-TW" altLang="en-US" dirty="0"/>
              <a:t>「工地名稱」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A904162-526D-2C52-4C60-9B1E77E19B51}"/>
              </a:ext>
            </a:extLst>
          </p:cNvPr>
          <p:cNvSpPr txBox="1"/>
          <p:nvPr/>
        </p:nvSpPr>
        <p:spPr>
          <a:xfrm>
            <a:off x="1376800" y="4362933"/>
            <a:ext cx="5405582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收件人改為下拉選單，選取後需自動帶出對應電話</a:t>
            </a:r>
            <a:endParaRPr lang="en-US" altLang="zh-TW" dirty="0"/>
          </a:p>
          <a:p>
            <a:r>
              <a:rPr lang="zh-TW" altLang="en-US" dirty="0"/>
              <a:t>*</a:t>
            </a:r>
            <a:r>
              <a:rPr lang="en-US" altLang="zh-TW" dirty="0"/>
              <a:t>1</a:t>
            </a:r>
            <a:r>
              <a:rPr lang="zh-TW" altLang="en-US" dirty="0"/>
              <a:t>個客戶需記憶多個收件人與電話*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4AD7F38-1E57-41C9-BBDA-B2146C5C7FD8}"/>
              </a:ext>
            </a:extLst>
          </p:cNvPr>
          <p:cNvSpPr txBox="1"/>
          <p:nvPr/>
        </p:nvSpPr>
        <p:spPr>
          <a:xfrm>
            <a:off x="7547656" y="603725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DF5F0474-3CE3-11FD-FEE7-D22FE1E95661}"/>
              </a:ext>
            </a:extLst>
          </p:cNvPr>
          <p:cNvSpPr txBox="1"/>
          <p:nvPr/>
        </p:nvSpPr>
        <p:spPr>
          <a:xfrm>
            <a:off x="6782382" y="193064"/>
            <a:ext cx="6480928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時分，且歸還日為「非必填」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671385E-0996-AB05-AE89-6AF872E7ACB2}"/>
              </a:ext>
            </a:extLst>
          </p:cNvPr>
          <p:cNvSpPr/>
          <p:nvPr/>
        </p:nvSpPr>
        <p:spPr>
          <a:xfrm>
            <a:off x="212651" y="5610802"/>
            <a:ext cx="7410893" cy="30777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Google </a:t>
            </a:r>
            <a:r>
              <a:rPr lang="zh-TW" altLang="en-US" dirty="0"/>
              <a:t>地圖連結需可讀取座標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2A8EF2CD-5EB8-372C-9E36-1FE4160D0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530" y="2738282"/>
            <a:ext cx="360000" cy="36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4E786658-1E16-1659-7C05-BF7CA9C62B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919" y="2738282"/>
            <a:ext cx="360000" cy="36000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39C6F61D-4F70-6C8B-B71E-D3CB75E80FDC}"/>
              </a:ext>
            </a:extLst>
          </p:cNvPr>
          <p:cNvSpPr txBox="1"/>
          <p:nvPr/>
        </p:nvSpPr>
        <p:spPr>
          <a:xfrm>
            <a:off x="8535919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委派車輛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C28DEF2C-63E3-DE24-DA53-7AB0463336FC}"/>
              </a:ext>
            </a:extLst>
          </p:cNvPr>
          <p:cNvSpPr txBox="1"/>
          <p:nvPr/>
        </p:nvSpPr>
        <p:spPr>
          <a:xfrm>
            <a:off x="10571638" y="2764393"/>
            <a:ext cx="1182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1400" dirty="0"/>
              <a:t>自派車輛</a:t>
            </a: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DED02FB9-BB8F-0D0A-EDA8-B4A1908C294B}"/>
              </a:ext>
            </a:extLst>
          </p:cNvPr>
          <p:cNvSpPr/>
          <p:nvPr/>
        </p:nvSpPr>
        <p:spPr>
          <a:xfrm>
            <a:off x="252546" y="5127939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縣市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772A5E36-7432-DF45-4E6C-41C7D8B67637}"/>
              </a:ext>
            </a:extLst>
          </p:cNvPr>
          <p:cNvSpPr/>
          <p:nvPr/>
        </p:nvSpPr>
        <p:spPr>
          <a:xfrm>
            <a:off x="1741987" y="5127938"/>
            <a:ext cx="1278304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行政區</a:t>
            </a:r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97B2D2F9-43CF-680E-1CBE-E8EF336B8E61}"/>
              </a:ext>
            </a:extLst>
          </p:cNvPr>
          <p:cNvSpPr/>
          <p:nvPr/>
        </p:nvSpPr>
        <p:spPr>
          <a:xfrm>
            <a:off x="3231428" y="5111024"/>
            <a:ext cx="4392116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地址</a:t>
            </a:r>
          </a:p>
        </p:txBody>
      </p:sp>
      <p:sp>
        <p:nvSpPr>
          <p:cNvPr id="22" name="等腰三角形 21">
            <a:extLst>
              <a:ext uri="{FF2B5EF4-FFF2-40B4-BE49-F238E27FC236}">
                <a16:creationId xmlns:a16="http://schemas.microsoft.com/office/drawing/2014/main" id="{B2525411-D7E6-A986-4910-A4C83D80DCDF}"/>
              </a:ext>
            </a:extLst>
          </p:cNvPr>
          <p:cNvSpPr/>
          <p:nvPr/>
        </p:nvSpPr>
        <p:spPr>
          <a:xfrm rot="10800000">
            <a:off x="2811837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等腰三角形 23">
            <a:extLst>
              <a:ext uri="{FF2B5EF4-FFF2-40B4-BE49-F238E27FC236}">
                <a16:creationId xmlns:a16="http://schemas.microsoft.com/office/drawing/2014/main" id="{787616EC-1A4B-DB74-BD13-7150A241F362}"/>
              </a:ext>
            </a:extLst>
          </p:cNvPr>
          <p:cNvSpPr/>
          <p:nvPr/>
        </p:nvSpPr>
        <p:spPr>
          <a:xfrm rot="10800000">
            <a:off x="1241970" y="5201265"/>
            <a:ext cx="208454" cy="17970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57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33F47-D10B-5388-8114-79D4D98D4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13CE6E-895A-9D30-9163-E187AA6D0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049554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List&lt;District&gt;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District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E132985-94B4-1D11-AED8-CF8549F05A20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mark/country/district/list</a:t>
            </a:r>
          </a:p>
        </p:txBody>
      </p:sp>
    </p:spTree>
    <p:extLst>
      <p:ext uri="{BB962C8B-B14F-4D97-AF65-F5344CB8AC3E}">
        <p14:creationId xmlns:p14="http://schemas.microsoft.com/office/powerpoint/2010/main" val="199736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3B1A1-CA9F-DDFC-C9DC-8161123DD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F8A72F0-2975-A2B0-D277-1F1B6AF52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741196"/>
              </p:ext>
            </p:extLst>
          </p:nvPr>
        </p:nvGraphicFramePr>
        <p:xfrm>
          <a:off x="0" y="1061720"/>
          <a:ext cx="12192002" cy="750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581268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219524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CustomerNotes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byte?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is_assign</a:t>
                      </a:r>
                      <a:endParaRPr lang="en-US" altLang="zh-TW" sz="14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OrderItem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shelf_id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amount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unit_price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arrival_dt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order_sch_arr_dt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order_sch_back_dt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region_from_code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user_from_phone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region_to_code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user_to_phone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goods_name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length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width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height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double weight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ct_so_type_is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396F5A5-A88C-8F6B-06DE-556B99FFB319}"/>
              </a:ext>
            </a:extLst>
          </p:cNvPr>
          <p:cNvSpPr txBox="1"/>
          <p:nvPr/>
        </p:nvSpPr>
        <p:spPr>
          <a:xfrm>
            <a:off x="-1" y="0"/>
            <a:ext cx="76234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mark/order/create</a:t>
            </a:r>
          </a:p>
        </p:txBody>
      </p:sp>
    </p:spTree>
    <p:extLst>
      <p:ext uri="{BB962C8B-B14F-4D97-AF65-F5344CB8AC3E}">
        <p14:creationId xmlns:p14="http://schemas.microsoft.com/office/powerpoint/2010/main" val="9726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740431-9C08-C31E-D18B-95272F424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D01E80ED-8F6D-BAF7-EC5B-F671399DA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681037"/>
            <a:ext cx="11353800" cy="60111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BA077886-64CB-808D-3080-D34DFA7FBB2F}"/>
              </a:ext>
            </a:extLst>
          </p:cNvPr>
          <p:cNvSpPr txBox="1"/>
          <p:nvPr/>
        </p:nvSpPr>
        <p:spPr>
          <a:xfrm>
            <a:off x="532493" y="2399495"/>
            <a:ext cx="28234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地址預帶入 但是可以調整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13AE1BE-56F6-59E8-16B1-E91BAA7051E3}"/>
              </a:ext>
            </a:extLst>
          </p:cNvPr>
          <p:cNvSpPr txBox="1"/>
          <p:nvPr/>
        </p:nvSpPr>
        <p:spPr>
          <a:xfrm>
            <a:off x="3602753" y="1506022"/>
            <a:ext cx="64145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不論取貨或是到貨都幫我改成 縣市 </a:t>
            </a:r>
            <a:r>
              <a:rPr lang="en-US" altLang="zh-TW" dirty="0"/>
              <a:t>+</a:t>
            </a:r>
            <a:r>
              <a:rPr lang="zh-TW" altLang="en-US" dirty="0"/>
              <a:t> 行政區 </a:t>
            </a:r>
            <a:r>
              <a:rPr lang="en-US" altLang="zh-TW" dirty="0"/>
              <a:t>+</a:t>
            </a:r>
            <a:r>
              <a:rPr lang="zh-TW" altLang="en-US" dirty="0"/>
              <a:t> 詳細地址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C9EEAFC-BEED-7DA6-576C-06487F0CDF0C}"/>
              </a:ext>
            </a:extLst>
          </p:cNvPr>
          <p:cNvSpPr txBox="1"/>
          <p:nvPr/>
        </p:nvSpPr>
        <p:spPr>
          <a:xfrm>
            <a:off x="8375927" y="5992297"/>
            <a:ext cx="2823449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**整頁換成跟租的一樣**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46FD374-B372-4343-0463-5E4C82F56770}"/>
              </a:ext>
            </a:extLst>
          </p:cNvPr>
          <p:cNvSpPr txBox="1"/>
          <p:nvPr/>
        </p:nvSpPr>
        <p:spPr>
          <a:xfrm>
            <a:off x="8140129" y="454722"/>
            <a:ext cx="3894854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所有時間欄位都調整成 日期 </a:t>
            </a:r>
            <a:r>
              <a:rPr lang="en-US" altLang="zh-TW" dirty="0"/>
              <a:t>+ </a:t>
            </a:r>
            <a:r>
              <a:rPr lang="zh-TW" altLang="en-US" dirty="0"/>
              <a:t>時分，</a:t>
            </a:r>
            <a:endParaRPr lang="en-US" altLang="zh-TW" dirty="0"/>
          </a:p>
          <a:p>
            <a:r>
              <a:rPr lang="zh-TW" altLang="en-US" dirty="0"/>
              <a:t>*預計到貨日跟歸還日都「非必填」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80004C7-DE10-C6A5-C839-268BDD7178D4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退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4220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37DCEFA-1F70-1383-9624-B361098C31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010769"/>
            <a:ext cx="11587600" cy="51138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573365C9-0EDA-38B7-4BB6-0E5425D506AA}"/>
              </a:ext>
            </a:extLst>
          </p:cNvPr>
          <p:cNvSpPr txBox="1"/>
          <p:nvPr/>
        </p:nvSpPr>
        <p:spPr>
          <a:xfrm>
            <a:off x="7039656" y="6199814"/>
            <a:ext cx="4950381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en-US" dirty="0"/>
              <a:t>下單確認</a:t>
            </a:r>
            <a:r>
              <a:rPr lang="en-US" altLang="zh-TW" dirty="0"/>
              <a:t>dialog</a:t>
            </a:r>
            <a:r>
              <a:rPr lang="zh-TW" altLang="en-US" dirty="0"/>
              <a:t>文字提醒內容 (內容依群組文件)。</a:t>
            </a:r>
            <a:endParaRPr lang="en-US" altLang="zh-TW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CFBE0D9-0096-2C70-7394-6B2E9FD47487}"/>
              </a:ext>
            </a:extLst>
          </p:cNvPr>
          <p:cNvSpPr txBox="1"/>
          <p:nvPr/>
        </p:nvSpPr>
        <p:spPr>
          <a:xfrm>
            <a:off x="997527" y="83127"/>
            <a:ext cx="4045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00FF"/>
                </a:solidFill>
              </a:rPr>
              <a:t>訂購平台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叫車</a:t>
            </a:r>
            <a:r>
              <a:rPr lang="en-US" altLang="zh-TW" sz="2400" b="1" dirty="0">
                <a:solidFill>
                  <a:srgbClr val="0000FF"/>
                </a:solidFill>
              </a:rPr>
              <a:t>-&gt;</a:t>
            </a:r>
            <a:r>
              <a:rPr lang="zh-TW" altLang="en-US" sz="2400" b="1" dirty="0">
                <a:solidFill>
                  <a:srgbClr val="0000FF"/>
                </a:solidFill>
              </a:rPr>
              <a:t>詳細</a:t>
            </a:r>
          </a:p>
        </p:txBody>
      </p:sp>
    </p:spTree>
    <p:extLst>
      <p:ext uri="{BB962C8B-B14F-4D97-AF65-F5344CB8AC3E}">
        <p14:creationId xmlns:p14="http://schemas.microsoft.com/office/powerpoint/2010/main" val="389412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786FF-C1D6-BC8A-2553-FC23891C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90BDC99-8BB3-F905-3D15-D35D06489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42953"/>
              </p:ext>
            </p:extLst>
          </p:nvPr>
        </p:nvGraphicFramePr>
        <p:xfrm>
          <a:off x="0" y="1061720"/>
          <a:ext cx="12192002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E55E354-6E45-2A6A-5BF4-B37CC2C1919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mark/order/return/</a:t>
            </a:r>
            <a:r>
              <a:rPr lang="en-US" altLang="zh-TW" sz="3200" b="1" dirty="0" err="1">
                <a:latin typeface="Consolas" panose="020B0609020204030204" pitchFamily="49" charset="0"/>
              </a:rPr>
              <a:t>addr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7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8A063-CB45-F2CA-F1B0-FDA09BF0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25A0324-0EE3-212E-039F-1F47DD1BD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06340"/>
              </p:ext>
            </p:extLst>
          </p:nvPr>
        </p:nvGraphicFramePr>
        <p:xfrm>
          <a:off x="0" y="1061720"/>
          <a:ext cx="12192002" cy="579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CustContent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 &lt;Fac&gt;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Fac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google_url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List&lt;Person&gt; persons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Person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name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22A80764-9362-7459-1295-B4B25133826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/list</a:t>
            </a:r>
          </a:p>
        </p:txBody>
      </p:sp>
    </p:spTree>
    <p:extLst>
      <p:ext uri="{BB962C8B-B14F-4D97-AF65-F5344CB8AC3E}">
        <p14:creationId xmlns:p14="http://schemas.microsoft.com/office/powerpoint/2010/main" val="398930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6F015-441C-974D-4614-C171BF18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F14242D-21A4-035F-5A5A-BB9811FFA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328201"/>
              </p:ext>
            </p:extLst>
          </p:nvPr>
        </p:nvGraphicFramePr>
        <p:xfrm>
          <a:off x="0" y="106172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ContentInsertRow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//public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D024F769-3B30-0FE2-52B4-16F5470B21C6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/create</a:t>
            </a:r>
          </a:p>
        </p:txBody>
      </p:sp>
    </p:spTree>
    <p:extLst>
      <p:ext uri="{BB962C8B-B14F-4D97-AF65-F5344CB8AC3E}">
        <p14:creationId xmlns:p14="http://schemas.microsoft.com/office/powerpoint/2010/main" val="383625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ECDDA-4435-5666-D66E-CD31FD53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B364FB2-4F14-26D3-98C6-A8FC1EBBC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793102"/>
              </p:ext>
            </p:extLst>
          </p:nvPr>
        </p:nvGraphicFramePr>
        <p:xfrm>
          <a:off x="0" y="1061720"/>
          <a:ext cx="12192002" cy="280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locationId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depNAme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facName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address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acceptUser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acceptPhone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googleUrl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不動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A28ED9C6-5A69-27F1-E77F-B819BD99AC09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</a:t>
            </a:r>
            <a:r>
              <a:rPr lang="en-US" altLang="zh-TW" sz="3200" b="1" dirty="0" err="1">
                <a:latin typeface="Consolas" panose="020B0609020204030204" pitchFamily="49" charset="0"/>
              </a:rPr>
              <a:t>contect</a:t>
            </a:r>
            <a:r>
              <a:rPr lang="en-US" altLang="zh-TW" sz="3200" b="1" dirty="0">
                <a:latin typeface="Consolas" panose="020B0609020204030204" pitchFamily="49" charset="0"/>
              </a:rPr>
              <a:t>/update</a:t>
            </a:r>
          </a:p>
        </p:txBody>
      </p:sp>
    </p:spTree>
    <p:extLst>
      <p:ext uri="{BB962C8B-B14F-4D97-AF65-F5344CB8AC3E}">
        <p14:creationId xmlns:p14="http://schemas.microsoft.com/office/powerpoint/2010/main" val="3410603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F1362-9570-12DE-67F8-3B94E970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41848D-E6A5-CD31-04A1-3DCB536D6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22699"/>
              </p:ext>
            </p:extLst>
          </p:nvPr>
        </p:nvGraphicFramePr>
        <p:xfrm>
          <a:off x="0" y="1061720"/>
          <a:ext cx="12192002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894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0898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List&lt;Area&gt;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Area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6A8F84-B236-4A9E-0B1A-91ACA2E878E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mark/country/area/list</a:t>
            </a:r>
          </a:p>
        </p:txBody>
      </p:sp>
    </p:spTree>
    <p:extLst>
      <p:ext uri="{BB962C8B-B14F-4D97-AF65-F5344CB8AC3E}">
        <p14:creationId xmlns:p14="http://schemas.microsoft.com/office/powerpoint/2010/main" val="391017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6D086-962B-330B-0A56-AFFB1836E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81D1414-88B2-DE37-CC14-B64168BA5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71215"/>
              </p:ext>
            </p:extLst>
          </p:nvPr>
        </p:nvGraphicFramePr>
        <p:xfrm>
          <a:off x="0" y="1061720"/>
          <a:ext cx="12192002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List&lt;City&gt;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City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areaId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111B186-7D56-EB84-3735-EDED331CEF2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mark/country/city/list</a:t>
            </a:r>
          </a:p>
        </p:txBody>
      </p:sp>
    </p:spTree>
    <p:extLst>
      <p:ext uri="{BB962C8B-B14F-4D97-AF65-F5344CB8AC3E}">
        <p14:creationId xmlns:p14="http://schemas.microsoft.com/office/powerpoint/2010/main" val="1919366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1112</Words>
  <Application>Microsoft Office PowerPoint</Application>
  <PresentationFormat>寬螢幕</PresentationFormat>
  <Paragraphs>238</Paragraphs>
  <Slides>11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</cp:revision>
  <dcterms:created xsi:type="dcterms:W3CDTF">2026-04-10T02:34:32Z</dcterms:created>
  <dcterms:modified xsi:type="dcterms:W3CDTF">2026-04-10T04:06:02Z</dcterms:modified>
</cp:coreProperties>
</file>