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F8EE160C-6044-443F-85B6-689FFB12222B}">
          <p14:sldIdLst>
            <p14:sldId id="256"/>
          </p14:sldIdLst>
        </p14:section>
        <p14:section name="流程" id="{B956F2E0-297A-45A5-9052-BF5A4AA25B0D}">
          <p14:sldIdLst/>
        </p14:section>
        <p14:section name="API" id="{415CB16B-819E-4EE1-B0BD-DCD3C12F538E}">
          <p14:sldIdLst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F5DCC4-7053-B932-AD62-DE641562C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B92A32-C840-173A-4E75-5050F7C0C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AC3083-6F8B-33C2-8157-84C2E9131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F0E756A-AD7D-8927-78F7-BDDCE8C01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D0C63-856D-8EE9-4000-0A4533D8D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315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846B4C-5D1D-C62F-1201-D744ED1B7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B71B3BB-A705-E456-80F3-92A4658CE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B3646F-7E5D-BE00-A695-FF52F573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1A1F50-C732-EF57-DCA4-92B6E1BB8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287A7A-E73D-9241-D1E0-F8A179CC7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147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7EC122B-0C3D-FA51-809C-611E2E329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45EB1A6-DC42-6A6B-6955-7B86B1AE6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A56EDA-B94A-5FF2-F32D-562D2DD6E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775C7A1-1461-A5CC-18E6-50CF0A6CF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940AFA4-9A44-8CC6-832C-58952A16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32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C6284C-4AE4-DBE3-E384-77BD897AE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666C4BA-4539-8071-DA2E-C6E782F84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F86A229-2753-C3AB-5DAE-DAC1AC148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E4928FF-703A-6800-09D3-8E774935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611547-E237-8703-2BFC-C5CFF613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4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E2EB2D-5160-1345-A291-78145C2CC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EE8B029-1931-1AD1-3E51-5A3143BD5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6EF7632-0D85-1310-54EC-1A41B40A7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51A0704-F503-4F52-A09C-A5F660B4C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05324F2-1E17-0D1B-3B3E-D9CE00B89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30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18503E-A284-8F80-A55D-721560813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0152EB2-F9AE-DEED-9E9D-EFD3BBA82E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DA624A4-E7A7-0828-C493-DA4F60107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BA01CAA-9D24-36B1-7A46-F2843AC0B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6593D61-E0B4-CA1F-5BF3-475F08C1C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FD9D752-5A77-737E-B61B-9EA792B1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29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74F897-11CA-B4F2-48AF-BA69ADD81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953C6D6-3E1B-2202-7E2A-C233BFCF0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5234CB4-CA6D-D3F7-D800-CFD822865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05EB045-6C57-3278-5405-97D7C55C0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966AFBC-BCB7-543A-5990-F0F25C2E6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7085386-6FC8-EFF2-7B7D-2D551501C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088065F-9649-D5BD-6CC5-3E2FA3B3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AB45C37-6F29-6569-D681-3E51FA7CB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00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2CC9F3-2E8F-6662-1EC0-3DE3FE744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1013583-4D78-43A8-444E-985ADDF02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D61700F-99CC-97C8-071C-563AAC283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41206B3-4098-552F-1241-3DE6C5450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0902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E1DB644-44F0-0CDD-BD92-712C82D28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06F1194-199A-3518-C41E-78CD45BBF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415CC55-2744-3E52-00C4-8A48B1C44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04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B18AA0-C698-7B5A-CFC4-995DF89AC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9213D0-A1D0-480D-6CC4-1C16C100A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ACBE9B4-1178-733E-C8AE-76AF8BF27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3A7D519-A5BF-671D-08B4-77CB3468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146E3B8-242C-B6EB-D19E-19DAED843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2D84E0F-C72E-EEFB-5D20-301DD3D38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13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F09B54-59B6-3E48-C7E7-889033B85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571E35A-3BE5-A980-461B-67F51C7A2F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A80EAC0-2349-4EBC-4418-445AC00E9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DA59A20-308A-EEE9-638E-FF9F67568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6BAB35A-A359-F35B-EAD1-F595859F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06A69CB-F131-5D8A-D15B-796227115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432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83A51D6-41BD-A7F9-2CF9-AC480AFC7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F1D1117-1783-55B6-3022-84777DCE1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F2A6BF-D55D-ECB1-5EF1-A21B6F2BD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7F61A0-C88C-AFB4-7418-6B78BCA070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F9F1B7-3ECA-21CC-751F-B1E3C4122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14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7A487BA-4F75-0CF1-2FC2-41CF6FDA5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486378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2026/04/01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使用者登入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844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BADCB-A098-73E0-B7E1-DFBAEC899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25AE902-5423-EA29-FEC8-25E93C95D049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mark/user/login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33B22-7269-143D-A6EB-4F3A0E4BC1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045477"/>
              </p:ext>
            </p:extLst>
          </p:nvPr>
        </p:nvGraphicFramePr>
        <p:xfrm>
          <a:off x="-2" y="2484580"/>
          <a:ext cx="12192002" cy="3014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30116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648325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Login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loginName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password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state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sha256Token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855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61</Words>
  <Application>Microsoft Office PowerPoint</Application>
  <PresentationFormat>寬螢幕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19</cp:revision>
  <dcterms:created xsi:type="dcterms:W3CDTF">2026-04-01T06:53:32Z</dcterms:created>
  <dcterms:modified xsi:type="dcterms:W3CDTF">2026-04-02T05:40:38Z</dcterms:modified>
</cp:coreProperties>
</file>