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77" r:id="rId5"/>
    <p:sldId id="278" r:id="rId6"/>
    <p:sldId id="279" r:id="rId7"/>
    <p:sldId id="280" r:id="rId8"/>
    <p:sldId id="272" r:id="rId9"/>
    <p:sldId id="273" r:id="rId10"/>
    <p:sldId id="274" r:id="rId11"/>
    <p:sldId id="276" r:id="rId12"/>
    <p:sldId id="275" r:id="rId1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F8EE160C-6044-443F-85B6-689FFB12222B}">
          <p14:sldIdLst>
            <p14:sldId id="256"/>
            <p14:sldId id="257"/>
          </p14:sldIdLst>
        </p14:section>
        <p14:section name="流程" id="{B956F2E0-297A-45A5-9052-BF5A4AA25B0D}">
          <p14:sldIdLst>
            <p14:sldId id="265"/>
            <p14:sldId id="277"/>
            <p14:sldId id="278"/>
            <p14:sldId id="279"/>
            <p14:sldId id="280"/>
          </p14:sldIdLst>
        </p14:section>
        <p14:section name="API" id="{415CB16B-819E-4EE1-B0BD-DCD3C12F538E}">
          <p14:sldIdLst>
            <p14:sldId id="272"/>
            <p14:sldId id="273"/>
            <p14:sldId id="274"/>
            <p14:sldId id="276"/>
            <p14:sldId id="27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F5DCC4-7053-B932-AD62-DE641562C9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B92A32-C840-173A-4E75-5050F7C0CE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CAC3083-6F8B-33C2-8157-84C2E9131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F0E756A-AD7D-8927-78F7-BDDCE8C01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13D0C63-856D-8EE9-4000-0A4533D8D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6315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846B4C-5D1D-C62F-1201-D744ED1B7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B71B3BB-A705-E456-80F3-92A4658CEC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AB3646F-7E5D-BE00-A695-FF52F573E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01A1F50-C732-EF57-DCA4-92B6E1BB8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0287A7A-E73D-9241-D1E0-F8A179CC7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2147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7EC122B-0C3D-FA51-809C-611E2E3299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45EB1A6-DC42-6A6B-6955-7B86B1AE6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2A56EDA-B94A-5FF2-F32D-562D2DD6E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775C7A1-1461-A5CC-18E6-50CF0A6CF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940AFA4-9A44-8CC6-832C-58952A16E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32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7C6284C-4AE4-DBE3-E384-77BD897AE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666C4BA-4539-8071-DA2E-C6E782F84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F86A229-2753-C3AB-5DAE-DAC1AC148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E4928FF-703A-6800-09D3-8E7749356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1611547-E237-8703-2BFC-C5CFF6130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4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6E2EB2D-5160-1345-A291-78145C2CC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EE8B029-1931-1AD1-3E51-5A3143BD5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6EF7632-0D85-1310-54EC-1A41B40A7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51A0704-F503-4F52-A09C-A5F660B4C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05324F2-1E17-0D1B-3B3E-D9CE00B89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305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18503E-A284-8F80-A55D-721560813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0152EB2-F9AE-DEED-9E9D-EFD3BBA82E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DA624A4-E7A7-0828-C493-DA4F60107F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BA01CAA-9D24-36B1-7A46-F2843AC0B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6593D61-E0B4-CA1F-5BF3-475F08C1C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FD9D752-5A77-737E-B61B-9EA792B1D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3298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074F897-11CA-B4F2-48AF-BA69ADD81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953C6D6-3E1B-2202-7E2A-C233BFCF0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5234CB4-CA6D-D3F7-D800-CFD822865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05EB045-6C57-3278-5405-97D7C55C0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F966AFBC-BCB7-543A-5990-F0F25C2E62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7085386-6FC8-EFF2-7B7D-2D551501C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088065F-9649-D5BD-6CC5-3E2FA3B30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AB45C37-6F29-6569-D681-3E51FA7CB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600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2CC9F3-2E8F-6662-1EC0-3DE3FE744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1013583-4D78-43A8-444E-985ADDF02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D61700F-99CC-97C8-071C-563AAC283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41206B3-4098-552F-1241-3DE6C5450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0902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FE1DB644-44F0-0CDD-BD92-712C82D28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B06F1194-199A-3518-C41E-78CD45BBF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415CC55-2744-3E52-00C4-8A48B1C44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2048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9B18AA0-C698-7B5A-CFC4-995DF89AC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49213D0-A1D0-480D-6CC4-1C16C100A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ACBE9B4-1178-733E-C8AE-76AF8BF27A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3A7D519-A5BF-671D-08B4-77CB3468B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146E3B8-242C-B6EB-D19E-19DAED843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2D84E0F-C72E-EEFB-5D20-301DD3D38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8132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F09B54-59B6-3E48-C7E7-889033B85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571E35A-3BE5-A980-461B-67F51C7A2F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A80EAC0-2349-4EBC-4418-445AC00E9B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DA59A20-308A-EEE9-638E-FF9F67568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6BAB35A-A359-F35B-EAD1-F595859F1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06A69CB-F131-5D8A-D15B-796227115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4324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E83A51D6-41BD-A7F9-2CF9-AC480AFC7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F1D1117-1783-55B6-3022-84777DCE1E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3F2A6BF-D55D-ECB1-5EF1-A21B6F2BDF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A52AA3-9D58-4074-98A6-9C5E69FC8EE6}" type="datetimeFigureOut">
              <a:rPr lang="zh-TW" altLang="en-US" smtClean="0"/>
              <a:t>2026/4/1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A7F61A0-C88C-AFB4-7418-6B78BCA070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BF9F1B7-3ECA-21CC-751F-B1E3C41220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6147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57A487BA-4F75-0CF1-2FC2-41CF6FDA5F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835434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2026/04/01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使用者管理與登入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sp>
        <p:nvSpPr>
          <p:cNvPr id="5" name="矩形 4">
            <a:extLst>
              <a:ext uri="{FF2B5EF4-FFF2-40B4-BE49-F238E27FC236}">
                <a16:creationId xmlns:a16="http://schemas.microsoft.com/office/drawing/2014/main" id="{59269B57-E27B-B601-2782-76CDE98CC8BA}"/>
              </a:ext>
            </a:extLst>
          </p:cNvPr>
          <p:cNvSpPr/>
          <p:nvPr/>
        </p:nvSpPr>
        <p:spPr>
          <a:xfrm>
            <a:off x="3251199" y="2419927"/>
            <a:ext cx="1542473" cy="3694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使用者名稱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CA2D3F60-8089-C559-806D-C1B80EEED462}"/>
              </a:ext>
            </a:extLst>
          </p:cNvPr>
          <p:cNvSpPr/>
          <p:nvPr/>
        </p:nvSpPr>
        <p:spPr>
          <a:xfrm>
            <a:off x="5038436" y="2419926"/>
            <a:ext cx="1542473" cy="3694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帳號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D04E67EE-18D6-CC93-8B98-59A3C89879C1}"/>
              </a:ext>
            </a:extLst>
          </p:cNvPr>
          <p:cNvSpPr/>
          <p:nvPr/>
        </p:nvSpPr>
        <p:spPr>
          <a:xfrm>
            <a:off x="6825673" y="2419926"/>
            <a:ext cx="2059709" cy="3694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操作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0B5F4E9-DEA1-B0D0-E7CE-F600C5AD166F}"/>
              </a:ext>
            </a:extLst>
          </p:cNvPr>
          <p:cNvSpPr/>
          <p:nvPr/>
        </p:nvSpPr>
        <p:spPr>
          <a:xfrm>
            <a:off x="3251199" y="3059545"/>
            <a:ext cx="1542473" cy="3694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6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displayName</a:t>
            </a:r>
            <a:r>
              <a:rPr lang="en-US" altLang="zh-TW" sz="16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6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0DCBE76A-32AD-119A-2401-4092700BEFEE}"/>
              </a:ext>
            </a:extLst>
          </p:cNvPr>
          <p:cNvSpPr/>
          <p:nvPr/>
        </p:nvSpPr>
        <p:spPr>
          <a:xfrm>
            <a:off x="5038436" y="3059544"/>
            <a:ext cx="1542473" cy="3694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6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loginName</a:t>
            </a:r>
            <a:r>
              <a:rPr lang="en-US" altLang="zh-TW" sz="16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6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F617FDD2-7A71-90F7-70B8-8F6366E8EB46}"/>
              </a:ext>
            </a:extLst>
          </p:cNvPr>
          <p:cNvSpPr/>
          <p:nvPr/>
        </p:nvSpPr>
        <p:spPr>
          <a:xfrm>
            <a:off x="6825673" y="3059544"/>
            <a:ext cx="969817" cy="3694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4BB68E37-00FF-DB38-F94B-4D4486846FF9}"/>
              </a:ext>
            </a:extLst>
          </p:cNvPr>
          <p:cNvSpPr/>
          <p:nvPr/>
        </p:nvSpPr>
        <p:spPr>
          <a:xfrm>
            <a:off x="7915565" y="3059543"/>
            <a:ext cx="969817" cy="3694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更新密碼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A562AE24-CAA1-D092-A49B-CD7E57F7F598}"/>
              </a:ext>
            </a:extLst>
          </p:cNvPr>
          <p:cNvSpPr/>
          <p:nvPr/>
        </p:nvSpPr>
        <p:spPr>
          <a:xfrm>
            <a:off x="669638" y="2419925"/>
            <a:ext cx="2004288" cy="396240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08E7D179-D21C-2586-718B-26B4593F1698}"/>
              </a:ext>
            </a:extLst>
          </p:cNvPr>
          <p:cNvSpPr txBox="1"/>
          <p:nvPr/>
        </p:nvSpPr>
        <p:spPr>
          <a:xfrm>
            <a:off x="1348616" y="332509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頁籤</a:t>
            </a:r>
          </a:p>
        </p:txBody>
      </p:sp>
    </p:spTree>
    <p:extLst>
      <p:ext uri="{BB962C8B-B14F-4D97-AF65-F5344CB8AC3E}">
        <p14:creationId xmlns:p14="http://schemas.microsoft.com/office/powerpoint/2010/main" val="3373844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BEDAE-0DCE-F810-7FC5-190D4BC96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CCE540B-7FEA-23C6-2623-527F49BD3FD0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/user/update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1361BC4E-C8CE-90D3-46DF-6BEB900E34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746225"/>
              </p:ext>
            </p:extLst>
          </p:nvPr>
        </p:nvGraphicFramePr>
        <p:xfrm>
          <a:off x="-2" y="848360"/>
          <a:ext cx="12192002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Update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displayName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2509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F8C4E-2379-915F-B2F4-4B9EA846B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9B4243B-8F1B-941B-1FD8-313420F851CD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/user/update/</a:t>
            </a:r>
            <a:r>
              <a:rPr lang="en-US" altLang="zh-TW" sz="3200" b="1" dirty="0" err="1">
                <a:latin typeface="Consolas" panose="020B0609020204030204" pitchFamily="49" charset="0"/>
              </a:rPr>
              <a:t>pwd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B833B502-EFD4-A8C1-4BDC-A00C0C6B73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471460"/>
              </p:ext>
            </p:extLst>
          </p:nvPr>
        </p:nvGraphicFramePr>
        <p:xfrm>
          <a:off x="-2" y="848360"/>
          <a:ext cx="12192002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UpdatePwd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password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34672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520A3-5DF7-A784-A65B-0E977665A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C3F5FE88-B2C8-E2D5-13B0-E8B51647E4B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/user/delete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D8FFA47-1D98-4D29-40AC-6447D21EB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096557"/>
              </p:ext>
            </p:extLst>
          </p:nvPr>
        </p:nvGraphicFramePr>
        <p:xfrm>
          <a:off x="-2" y="848360"/>
          <a:ext cx="12192002" cy="131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DELETE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“OK”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855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圓角 3">
            <a:extLst>
              <a:ext uri="{FF2B5EF4-FFF2-40B4-BE49-F238E27FC236}">
                <a16:creationId xmlns:a16="http://schemas.microsoft.com/office/drawing/2014/main" id="{15C2C8EA-CD6D-E1F4-2700-312DA0D7A949}"/>
              </a:ext>
            </a:extLst>
          </p:cNvPr>
          <p:cNvSpPr/>
          <p:nvPr/>
        </p:nvSpPr>
        <p:spPr>
          <a:xfrm>
            <a:off x="258618" y="369454"/>
            <a:ext cx="3398982" cy="3454401"/>
          </a:xfrm>
          <a:prstGeom prst="roundRect">
            <a:avLst>
              <a:gd name="adj" fmla="val 5859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FDEC0220-AD44-FF65-F2D3-8A8EE9F7B98F}"/>
              </a:ext>
            </a:extLst>
          </p:cNvPr>
          <p:cNvSpPr txBox="1"/>
          <p:nvPr/>
        </p:nvSpPr>
        <p:spPr>
          <a:xfrm>
            <a:off x="318655" y="489527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新增使用者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B941D1B9-94DA-6477-D38D-B83B76569615}"/>
              </a:ext>
            </a:extLst>
          </p:cNvPr>
          <p:cNvSpPr txBox="1"/>
          <p:nvPr/>
        </p:nvSpPr>
        <p:spPr>
          <a:xfrm>
            <a:off x="353290" y="863661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使用者名稱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406F8231-346D-33B4-E52C-42B13E9DC477}"/>
              </a:ext>
            </a:extLst>
          </p:cNvPr>
          <p:cNvSpPr/>
          <p:nvPr/>
        </p:nvSpPr>
        <p:spPr>
          <a:xfrm>
            <a:off x="387925" y="1202214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7C4CA88C-10AA-0D83-28FA-A3FE5B51A438}"/>
              </a:ext>
            </a:extLst>
          </p:cNvPr>
          <p:cNvSpPr txBox="1"/>
          <p:nvPr/>
        </p:nvSpPr>
        <p:spPr>
          <a:xfrm>
            <a:off x="353290" y="1577457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帳號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C5B082B6-5C39-0148-416E-F9F2C9D3B3DE}"/>
              </a:ext>
            </a:extLst>
          </p:cNvPr>
          <p:cNvSpPr/>
          <p:nvPr/>
        </p:nvSpPr>
        <p:spPr>
          <a:xfrm>
            <a:off x="387925" y="1916010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E6BF1456-C831-6C07-7E2C-7B5BA871124A}"/>
              </a:ext>
            </a:extLst>
          </p:cNvPr>
          <p:cNvSpPr txBox="1"/>
          <p:nvPr/>
        </p:nvSpPr>
        <p:spPr>
          <a:xfrm>
            <a:off x="353290" y="2297924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密碼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CD6D7B3-62F2-C9C0-ECF4-B18DEAAC7915}"/>
              </a:ext>
            </a:extLst>
          </p:cNvPr>
          <p:cNvSpPr/>
          <p:nvPr/>
        </p:nvSpPr>
        <p:spPr>
          <a:xfrm>
            <a:off x="387925" y="2636477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" name="矩形: 圓角 36">
            <a:extLst>
              <a:ext uri="{FF2B5EF4-FFF2-40B4-BE49-F238E27FC236}">
                <a16:creationId xmlns:a16="http://schemas.microsoft.com/office/drawing/2014/main" id="{B2E5D083-A5D3-A7AC-7971-85B5DA63CD26}"/>
              </a:ext>
            </a:extLst>
          </p:cNvPr>
          <p:cNvSpPr/>
          <p:nvPr/>
        </p:nvSpPr>
        <p:spPr>
          <a:xfrm>
            <a:off x="4124036" y="369454"/>
            <a:ext cx="3398982" cy="3454401"/>
          </a:xfrm>
          <a:prstGeom prst="roundRect">
            <a:avLst>
              <a:gd name="adj" fmla="val 5859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428D4CCE-8309-8CF4-F898-F328D268FDD6}"/>
              </a:ext>
            </a:extLst>
          </p:cNvPr>
          <p:cNvSpPr txBox="1"/>
          <p:nvPr/>
        </p:nvSpPr>
        <p:spPr>
          <a:xfrm>
            <a:off x="4184073" y="489527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更新使用者</a:t>
            </a:r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71BE020C-C61E-9631-CE67-6B91B7E708EE}"/>
              </a:ext>
            </a:extLst>
          </p:cNvPr>
          <p:cNvSpPr txBox="1"/>
          <p:nvPr/>
        </p:nvSpPr>
        <p:spPr>
          <a:xfrm>
            <a:off x="4218708" y="863661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使用者名稱</a:t>
            </a: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4A56549F-386B-8DB3-E39C-6FFE53DDAD34}"/>
              </a:ext>
            </a:extLst>
          </p:cNvPr>
          <p:cNvSpPr/>
          <p:nvPr/>
        </p:nvSpPr>
        <p:spPr>
          <a:xfrm>
            <a:off x="4253343" y="1202214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5" name="矩形: 圓角 44">
            <a:extLst>
              <a:ext uri="{FF2B5EF4-FFF2-40B4-BE49-F238E27FC236}">
                <a16:creationId xmlns:a16="http://schemas.microsoft.com/office/drawing/2014/main" id="{EC1ADA7C-4784-5BAA-43B0-79149D7E0DB8}"/>
              </a:ext>
            </a:extLst>
          </p:cNvPr>
          <p:cNvSpPr/>
          <p:nvPr/>
        </p:nvSpPr>
        <p:spPr>
          <a:xfrm>
            <a:off x="8211126" y="369454"/>
            <a:ext cx="3398982" cy="3454401"/>
          </a:xfrm>
          <a:prstGeom prst="roundRect">
            <a:avLst>
              <a:gd name="adj" fmla="val 5859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>
            <a:extLst>
              <a:ext uri="{FF2B5EF4-FFF2-40B4-BE49-F238E27FC236}">
                <a16:creationId xmlns:a16="http://schemas.microsoft.com/office/drawing/2014/main" id="{17A49C95-EA4F-7214-FAD9-D2CD156A3984}"/>
              </a:ext>
            </a:extLst>
          </p:cNvPr>
          <p:cNvSpPr txBox="1"/>
          <p:nvPr/>
        </p:nvSpPr>
        <p:spPr>
          <a:xfrm>
            <a:off x="8271163" y="48952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更新密碼</a:t>
            </a:r>
          </a:p>
        </p:txBody>
      </p:sp>
      <p:sp>
        <p:nvSpPr>
          <p:cNvPr id="47" name="文字方塊 46">
            <a:extLst>
              <a:ext uri="{FF2B5EF4-FFF2-40B4-BE49-F238E27FC236}">
                <a16:creationId xmlns:a16="http://schemas.microsoft.com/office/drawing/2014/main" id="{5B877134-90BC-0CA5-0B98-292C154F785A}"/>
              </a:ext>
            </a:extLst>
          </p:cNvPr>
          <p:cNvSpPr txBox="1"/>
          <p:nvPr/>
        </p:nvSpPr>
        <p:spPr>
          <a:xfrm>
            <a:off x="8305798" y="863661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密碼</a:t>
            </a:r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E744E04B-FF9B-9CCE-FBC0-487CC8D3131F}"/>
              </a:ext>
            </a:extLst>
          </p:cNvPr>
          <p:cNvSpPr/>
          <p:nvPr/>
        </p:nvSpPr>
        <p:spPr>
          <a:xfrm>
            <a:off x="8340433" y="1202214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2538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8C827-7209-E87B-0544-5C0772F10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C8CC7F06-C59C-2D04-2699-641ABBAF7BCD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D7A10-1841-16AA-AF80-1CF68B9C3BD9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B4D2C719-47D9-E3FE-52B9-D552EC028862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FF4A0689-01E5-9C56-20F8-DF9FFBBF964B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993E8119-6EEC-5A29-122B-175D2D160B36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203522BB-E26E-BF7F-706B-798D10D80578}"/>
              </a:ext>
            </a:extLst>
          </p:cNvPr>
          <p:cNvSpPr txBox="1"/>
          <p:nvPr/>
        </p:nvSpPr>
        <p:spPr>
          <a:xfrm>
            <a:off x="2271830" y="1044951"/>
            <a:ext cx="1591944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 err="1">
                <a:latin typeface="Consolas" panose="020B0609020204030204" pitchFamily="49" charset="0"/>
              </a:rPr>
              <a:t>mgmt</a:t>
            </a:r>
            <a:r>
              <a:rPr lang="en-US" altLang="zh-TW" sz="1400" dirty="0">
                <a:latin typeface="Consolas" panose="020B0609020204030204" pitchFamily="49" charset="0"/>
              </a:rPr>
              <a:t>/user/list</a:t>
            </a: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EDFD625F-CF59-299C-900D-99CD92AA00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6905" y="2251987"/>
            <a:ext cx="8236410" cy="4005419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B3F62B05-8CC2-54F7-7671-5BAE8459B645}"/>
              </a:ext>
            </a:extLst>
          </p:cNvPr>
          <p:cNvSpPr/>
          <p:nvPr/>
        </p:nvSpPr>
        <p:spPr>
          <a:xfrm>
            <a:off x="4230254" y="2124364"/>
            <a:ext cx="5929745" cy="286326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0115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93A816-D418-E612-402A-373295666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56E06AE1-788E-6805-8945-C527912AF1B3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06DA2AC3-C221-6389-7AE6-97945B867026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C54B8BEB-B130-4B69-57FF-748B03013B73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C71784CD-CB42-C786-255E-59599A2D2D1D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4375C6C5-BF11-F21D-FA06-700D0B6138A9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31F4D6F9-8292-89CB-80BF-10462A207BCA}"/>
              </a:ext>
            </a:extLst>
          </p:cNvPr>
          <p:cNvSpPr txBox="1"/>
          <p:nvPr/>
        </p:nvSpPr>
        <p:spPr>
          <a:xfrm>
            <a:off x="2271829" y="1044951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>
                <a:latin typeface="Consolas" panose="020B0609020204030204" pitchFamily="49" charset="0"/>
              </a:rPr>
              <a:t>mgmt/user/create</a:t>
            </a:r>
            <a:endParaRPr lang="en-US" altLang="zh-TW" sz="1400" dirty="0" err="1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501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2D0A1-066E-FECD-1383-BF383132C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082ADD55-B19A-30B2-81CE-4AE923775EFB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28C88112-A2DD-6E74-170D-7D0383E134F4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1D31720E-5236-2F44-DDBF-3CEF7ADE0324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808678B3-6A13-46E6-14B0-D54CF4033C48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5767FD9B-0ACF-0488-6FA9-65CAD83BF574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B0A7B6B1-DB38-A634-9709-A9E2F591E1D3}"/>
              </a:ext>
            </a:extLst>
          </p:cNvPr>
          <p:cNvSpPr txBox="1"/>
          <p:nvPr/>
        </p:nvSpPr>
        <p:spPr>
          <a:xfrm>
            <a:off x="2271830" y="1044951"/>
            <a:ext cx="1773698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 err="1">
                <a:latin typeface="Consolas" panose="020B0609020204030204" pitchFamily="49" charset="0"/>
              </a:rPr>
              <a:t>mgmt</a:t>
            </a:r>
            <a:r>
              <a:rPr lang="en-US" altLang="zh-TW" sz="1400" dirty="0">
                <a:latin typeface="Consolas" panose="020B0609020204030204" pitchFamily="49" charset="0"/>
              </a:rPr>
              <a:t>/user/update</a:t>
            </a:r>
          </a:p>
        </p:txBody>
      </p:sp>
    </p:spTree>
    <p:extLst>
      <p:ext uri="{BB962C8B-B14F-4D97-AF65-F5344CB8AC3E}">
        <p14:creationId xmlns:p14="http://schemas.microsoft.com/office/powerpoint/2010/main" val="830083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183ED-0B80-1975-2055-5DD4369FC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E7C8DA75-51A3-FDAB-F617-B48AC395D5F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更新密碼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9919D-DCBF-25E6-3D18-180CECF63DC0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3D4CF7F6-9F6D-925D-5A61-59A0973C845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E159FC4E-5853-1C0E-6EE9-EF1A8BC5E3C2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5C2417F8-70C8-6503-7573-BDA8CA9248B9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AC783732-6803-E6C2-8682-E04C2B998239}"/>
              </a:ext>
            </a:extLst>
          </p:cNvPr>
          <p:cNvSpPr txBox="1"/>
          <p:nvPr/>
        </p:nvSpPr>
        <p:spPr>
          <a:xfrm>
            <a:off x="2271830" y="1044951"/>
            <a:ext cx="2226280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>
                <a:latin typeface="Consolas" panose="020B0609020204030204" pitchFamily="49" charset="0"/>
              </a:rPr>
              <a:t>mgmt/user/update/pwd</a:t>
            </a:r>
          </a:p>
        </p:txBody>
      </p:sp>
    </p:spTree>
    <p:extLst>
      <p:ext uri="{BB962C8B-B14F-4D97-AF65-F5344CB8AC3E}">
        <p14:creationId xmlns:p14="http://schemas.microsoft.com/office/powerpoint/2010/main" val="147850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刪除提醒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7B067ED1-F386-D291-FE14-34DC0D3E79E3}"/>
              </a:ext>
            </a:extLst>
          </p:cNvPr>
          <p:cNvSpPr txBox="1"/>
          <p:nvPr/>
        </p:nvSpPr>
        <p:spPr>
          <a:xfrm>
            <a:off x="2271829" y="1044951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 err="1">
                <a:latin typeface="Consolas" panose="020B0609020204030204" pitchFamily="49" charset="0"/>
              </a:rPr>
              <a:t>mgmt</a:t>
            </a:r>
            <a:r>
              <a:rPr lang="en-US" altLang="zh-TW" sz="1400" dirty="0">
                <a:latin typeface="Consolas" panose="020B0609020204030204" pitchFamily="49" charset="0"/>
              </a:rPr>
              <a:t>/user/delete</a:t>
            </a: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/user/list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193786"/>
              </p:ext>
            </p:extLst>
          </p:nvPr>
        </p:nvGraphicFramePr>
        <p:xfrm>
          <a:off x="0" y="2117899"/>
          <a:ext cx="12192002" cy="457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76702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420940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PageNumber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TotalPage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displayName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loginName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CDA3B-6479-2A68-1E2D-72876F096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2C81FEC-01E5-AB06-775D-65643BA78C8D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 err="1">
                <a:latin typeface="Consolas" panose="020B0609020204030204" pitchFamily="49" charset="0"/>
              </a:rPr>
              <a:t>mgmt</a:t>
            </a:r>
            <a:r>
              <a:rPr lang="en-US" altLang="zh-TW" sz="3200" b="1" dirty="0">
                <a:latin typeface="Consolas" panose="020B0609020204030204" pitchFamily="49" charset="0"/>
              </a:rPr>
              <a:t>/user/create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75709E1-5912-0EAA-F556-836C827CFA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513142"/>
              </p:ext>
            </p:extLst>
          </p:nvPr>
        </p:nvGraphicFramePr>
        <p:xfrm>
          <a:off x="-2" y="848360"/>
          <a:ext cx="12192002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loginName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password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displayName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“OK”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3806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294</Words>
  <Application>Microsoft Office PowerPoint</Application>
  <PresentationFormat>寬螢幕</PresentationFormat>
  <Paragraphs>123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8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13</cp:revision>
  <dcterms:created xsi:type="dcterms:W3CDTF">2026-04-01T06:53:32Z</dcterms:created>
  <dcterms:modified xsi:type="dcterms:W3CDTF">2026-04-01T08:27:56Z</dcterms:modified>
</cp:coreProperties>
</file>