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ssue1" id="{134C48E6-4EE7-4B44-A246-A5A11C62287F}">
          <p14:sldIdLst>
            <p14:sldId id="256"/>
          </p14:sldIdLst>
        </p14:section>
        <p14:section name="Issue2" id="{274D29A3-45E9-4747-AFF0-2B2DF19BA278}">
          <p14:sldIdLst>
            <p14:sldId id="257"/>
          </p14:sldIdLst>
        </p14:section>
        <p14:section name="Issue3" id="{40BB5F81-B25D-43D1-A9C4-02AFC8129D24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AD6307-6493-EBCF-DA44-CD9B10532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B9E0983-6480-501F-1AEF-18E0CC465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E3C7A2-BF12-ECC2-F795-280DC8B6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902D419-AC1D-6544-82EF-4B2934D6C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10E665-5B23-CC20-23FD-662DC5B37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71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715AE4-3FF3-1211-34AA-6D04D350A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674C87A-7C0C-E0BF-B808-E75A960FD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F739B5C-6E84-C16E-B7F0-DF5621137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E06D50-0EAD-BAB8-0C8D-AA264C08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625DE94-6AB2-F1D3-B579-680FA79FB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87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53FB572-6B65-8CE2-597C-85911FF86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A328067-76F4-F2AB-1E24-60C249028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73EADDE-94D1-5C9D-508A-6905CFCD5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D26D6B-B3AB-4E67-CAE9-EF3A03699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C28992-46A7-2115-F80B-0ED75940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11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F9B1EF-5AFC-073A-4B93-305EA355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51F2FF-979E-91DC-A459-ACCDB77CA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5F193F-351F-4716-17F0-2632E39F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0EB8C1-2F2D-521A-A227-C3A255B9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ED9DD1-13AC-EC83-8D87-79795106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16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31F278-AB35-6F49-1DA6-CF0DACDEF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085F22-4CE5-F816-F752-A33A291F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E0E6A7-A9E5-43EE-A0C5-9A536C171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BBE9DC-FA58-B6A6-8214-250B11244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2ABE06-D11B-E852-A5E9-055204BC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04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11DE2B-5172-81DF-DE20-CBCCA714C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7FD36D-F16E-298E-FC45-270D426FC1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6F2C9E-EB4C-1688-F6C0-E980342AA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02C1494-01AF-F4F0-AC6D-98FFF4C9D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487005D-0FA8-CF1F-655C-3802374E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4B76ED-7009-F1D4-53A0-84459C22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80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40BF2A-443D-260C-6B0E-548AB054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F8CEDB-1ADD-72AB-AD9F-CEAC402E9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D398799-9540-8FD8-A0C3-09180DB68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B9A8C1E-4DDB-3D67-ECF5-6D85DBB12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81FEFE-34FC-76DB-0ACA-380E6EFEE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D745488-27F7-EEC4-0B85-3B907982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F6B8EEF-334A-75E2-E85E-91518162A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7E6E9C2-0F03-F8B2-9494-3F9F45BC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938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2EF178-E494-3C10-02CC-DC68213A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E66A5C4-C23B-0200-098A-210C0709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9EF4FB-4A99-2CE7-1ACE-B81CDEE5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449557D-351D-206A-B591-B18A5307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67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27D0243-49FC-9B33-917C-AA705F4F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1FD8552-7136-9F9B-DA57-401ED5030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74FD28A-6749-6DCF-E301-2B0BEF0C2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09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80847B-C97B-BC56-F6BC-F75451F86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3FDCD4-984D-B74F-AA01-03FAE6786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F0BDFB9-2D37-905E-CB6C-A42B5A6D6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5D86C3-5891-8F82-0814-5C7411056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24D60D8-737F-E793-4315-6B2A3AA2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F57B8ED-47C5-A0F8-0AD1-10BAD06E7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95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BC3834-CB3A-9176-5B23-700E496B2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2FD5BA-FE80-93EF-5589-5726B7433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138C9CD-A293-A0E4-345F-1D8AFC042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CB8DA8B-2630-5AEF-81A6-013D847F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D656BE-1239-E514-239F-A8F26978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EF4C8E-6648-B45C-8B15-153B2962C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09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C1CEB82-6EF4-A8A9-2BDE-85AD73F0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96AD8EC-DCB1-C62A-31AA-E7A1E46BC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DA83B1-6C5E-6D33-A2E2-52A0FFEBB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ECF59-6EB3-4163-A035-20459AA5A893}" type="datetimeFigureOut">
              <a:rPr lang="zh-TW" altLang="en-US" smtClean="0"/>
              <a:t>2026/3/31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8C4C7C-C402-72DB-8735-34CB7C63C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6C9638-3399-4765-F408-345D40576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7EF7BC-F32A-49FB-BBFF-E5932D3829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07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6BB9E042-C98B-045E-F5AD-10C78A81D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62" y="2223944"/>
            <a:ext cx="10277475" cy="272415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728688F7-14EB-867A-7D45-67819DE4FDF4}"/>
              </a:ext>
            </a:extLst>
          </p:cNvPr>
          <p:cNvSpPr txBox="1"/>
          <p:nvPr/>
        </p:nvSpPr>
        <p:spPr>
          <a:xfrm>
            <a:off x="4932218" y="122843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點下詳細沒有反應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1379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02DCA64-CBB7-24C3-3ADF-C4A7F7A01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27" y="1988918"/>
            <a:ext cx="9587345" cy="4665881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0FBBD886-B65A-24EF-D68D-D2509A138DDF}"/>
              </a:ext>
            </a:extLst>
          </p:cNvPr>
          <p:cNvSpPr txBox="1"/>
          <p:nvPr/>
        </p:nvSpPr>
        <p:spPr>
          <a:xfrm>
            <a:off x="4932218" y="1228436"/>
            <a:ext cx="2539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成功後 載入中沒有消失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1023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718CA204-B2F3-DAA3-3CDC-4EAD3643F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873" y="2079758"/>
            <a:ext cx="7655646" cy="4547909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23D3CA5C-13F4-7FCE-0498-9635909EA057}"/>
              </a:ext>
            </a:extLst>
          </p:cNvPr>
          <p:cNvSpPr txBox="1"/>
          <p:nvPr/>
        </p:nvSpPr>
        <p:spPr>
          <a:xfrm>
            <a:off x="4932218" y="1228436"/>
            <a:ext cx="3191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/>
              <a:t>Dialog </a:t>
            </a:r>
            <a:r>
              <a:rPr lang="zh-TW" altLang="en-US"/>
              <a:t>成功</a:t>
            </a:r>
            <a:r>
              <a:rPr lang="zh-TW" altLang="en-US" dirty="0"/>
              <a:t>後 載入中沒有消失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235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18</Words>
  <Application>Microsoft Office PowerPoint</Application>
  <PresentationFormat>寬螢幕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</cp:revision>
  <dcterms:created xsi:type="dcterms:W3CDTF">2026-03-31T07:56:05Z</dcterms:created>
  <dcterms:modified xsi:type="dcterms:W3CDTF">2026-03-31T10:03:09Z</dcterms:modified>
</cp:coreProperties>
</file>