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457258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拿工作細項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9C5E8A1B-037F-78F4-BC04-19290286A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325" y="1745672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圖片 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F6A422DA-4F53-800B-8AEE-B28A348BCE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335" y="2298098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146A0D4D-2CA5-7A57-C2F6-35C555DDAFB1}"/>
              </a:ext>
            </a:extLst>
          </p:cNvPr>
          <p:cNvSpPr txBox="1"/>
          <p:nvPr/>
        </p:nvSpPr>
        <p:spPr>
          <a:xfrm>
            <a:off x="7010061" y="174567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P1</a:t>
            </a:r>
            <a:endParaRPr lang="zh-TW" alt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44AB9E4-BFC4-385A-53E8-3B1120E27703}"/>
              </a:ext>
            </a:extLst>
          </p:cNvPr>
          <p:cNvSpPr txBox="1"/>
          <p:nvPr/>
        </p:nvSpPr>
        <p:spPr>
          <a:xfrm>
            <a:off x="10079072" y="229809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2602878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560660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711241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448191" y="41868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701677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4258082" y="1062096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app/task/info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32" name="流程圖: 多重文件 31">
            <a:extLst>
              <a:ext uri="{FF2B5EF4-FFF2-40B4-BE49-F238E27FC236}">
                <a16:creationId xmlns:a16="http://schemas.microsoft.com/office/drawing/2014/main" id="{B966D7E9-4CE0-92DB-F02D-F495D368A3F7}"/>
              </a:ext>
            </a:extLst>
          </p:cNvPr>
          <p:cNvSpPr/>
          <p:nvPr/>
        </p:nvSpPr>
        <p:spPr>
          <a:xfrm>
            <a:off x="371831" y="386599"/>
            <a:ext cx="1224284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chemeClr val="bg1"/>
                </a:solidFill>
              </a:rPr>
              <a:t>PPT</a:t>
            </a:r>
          </a:p>
          <a:p>
            <a:pPr algn="ctr"/>
            <a:r>
              <a:rPr lang="en-US" altLang="zh-TW" sz="1100" dirty="0" err="1">
                <a:solidFill>
                  <a:schemeClr val="bg1"/>
                </a:solidFill>
              </a:rPr>
              <a:t>taskList</a:t>
            </a:r>
            <a:endParaRPr lang="zh-TW" altLang="en-US" sz="1100" dirty="0">
              <a:solidFill>
                <a:schemeClr val="bg1"/>
              </a:solidFill>
            </a:endParaRP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03FFF0D3-1228-F5C8-201E-1CEC209361A8}"/>
              </a:ext>
            </a:extLst>
          </p:cNvPr>
          <p:cNvCxnSpPr>
            <a:cxnSpLocks/>
          </p:cNvCxnSpPr>
          <p:nvPr/>
        </p:nvCxnSpPr>
        <p:spPr>
          <a:xfrm>
            <a:off x="1813169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61444150-CEC2-E63B-31E0-AD91E1875C94}"/>
              </a:ext>
            </a:extLst>
          </p:cNvPr>
          <p:cNvSpPr txBox="1"/>
          <p:nvPr/>
        </p:nvSpPr>
        <p:spPr>
          <a:xfrm>
            <a:off x="99658" y="1151329"/>
            <a:ext cx="2073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Pass [</a:t>
            </a:r>
            <a:r>
              <a:rPr lang="en-US" altLang="zh-TW" sz="1400" dirty="0" err="1">
                <a:latin typeface="Consolas" panose="020B0609020204030204" pitchFamily="49" charset="0"/>
              </a:rPr>
              <a:t>shId</a:t>
            </a:r>
            <a:r>
              <a:rPr lang="en-US" altLang="zh-TW" sz="1400" dirty="0">
                <a:latin typeface="Consolas" panose="020B0609020204030204" pitchFamily="49" charset="0"/>
              </a:rPr>
              <a:t>] / [seq]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2" name="圖片 1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F401A2DF-9C21-BDB8-39F1-2B413B57D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圖片 1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CA26FB60-4EA0-A04E-1DCE-CBBC617B0B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C0BEEE67-494F-0EFA-6EBA-0EAFD6349B01}"/>
              </a:ext>
            </a:extLst>
          </p:cNvPr>
          <p:cNvSpPr/>
          <p:nvPr/>
        </p:nvSpPr>
        <p:spPr>
          <a:xfrm>
            <a:off x="6782335" y="3260437"/>
            <a:ext cx="2297010" cy="310341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5BA98DD4-DF94-2CAD-06BD-B1A1B2749EB1}"/>
              </a:ext>
            </a:extLst>
          </p:cNvPr>
          <p:cNvSpPr/>
          <p:nvPr/>
        </p:nvSpPr>
        <p:spPr>
          <a:xfrm>
            <a:off x="2786224" y="3829971"/>
            <a:ext cx="3710176" cy="2609347"/>
          </a:xfrm>
          <a:prstGeom prst="roundRect">
            <a:avLst>
              <a:gd name="adj" fmla="val 959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D1F9B228-E11D-DD70-4CE1-85E74166A33F}"/>
              </a:ext>
            </a:extLst>
          </p:cNvPr>
          <p:cNvSpPr txBox="1"/>
          <p:nvPr/>
        </p:nvSpPr>
        <p:spPr>
          <a:xfrm>
            <a:off x="2870019" y="3940621"/>
            <a:ext cx="1576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goodsName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0D77FB44-FFEE-F0B0-C04B-D77D66BA1479}"/>
              </a:ext>
            </a:extLst>
          </p:cNvPr>
          <p:cNvSpPr txBox="1"/>
          <p:nvPr/>
        </p:nvSpPr>
        <p:spPr>
          <a:xfrm>
            <a:off x="5575887" y="3940621"/>
            <a:ext cx="7383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[weight]</a:t>
            </a:r>
            <a:endParaRPr lang="zh-TW" altLang="en-US" sz="1200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B88D1396-9903-6BCA-5888-89F86C8CB568}"/>
              </a:ext>
            </a:extLst>
          </p:cNvPr>
          <p:cNvSpPr txBox="1"/>
          <p:nvPr/>
        </p:nvSpPr>
        <p:spPr>
          <a:xfrm>
            <a:off x="2870019" y="4243897"/>
            <a:ext cx="3358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規格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  <a:r>
              <a:rPr lang="en-US" altLang="zh-TW" sz="1200" dirty="0"/>
              <a:t>L =</a:t>
            </a:r>
            <a:r>
              <a:rPr lang="zh-TW" altLang="en-US" sz="1200" dirty="0"/>
              <a:t> </a:t>
            </a:r>
            <a:r>
              <a:rPr lang="en-US" altLang="zh-TW" sz="1200" dirty="0"/>
              <a:t>[length] W = [width] H = [height]</a:t>
            </a:r>
            <a:endParaRPr lang="zh-TW" altLang="en-US" sz="1200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6131A25-3463-BA5B-4938-E255C1DAEE79}"/>
              </a:ext>
            </a:extLst>
          </p:cNvPr>
          <p:cNvSpPr txBox="1"/>
          <p:nvPr/>
        </p:nvSpPr>
        <p:spPr>
          <a:xfrm>
            <a:off x="2870019" y="4648056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應收數量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06F8B520-F4C8-20F4-691B-DC1BC8D33D5B}"/>
              </a:ext>
            </a:extLst>
          </p:cNvPr>
          <p:cNvSpPr txBox="1"/>
          <p:nvPr/>
        </p:nvSpPr>
        <p:spPr>
          <a:xfrm>
            <a:off x="2870018" y="4925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Aptos (本文)"/>
                <a:ea typeface="微軟正黑體" panose="020B0604030504040204" pitchFamily="34" charset="-120"/>
              </a:rPr>
              <a:t>boardQty</a:t>
            </a:r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Aptos (本文)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1BC6079F-FF97-AC09-CB43-AE7917FAB173}"/>
              </a:ext>
            </a:extLst>
          </p:cNvPr>
          <p:cNvSpPr txBox="1"/>
          <p:nvPr/>
        </p:nvSpPr>
        <p:spPr>
          <a:xfrm>
            <a:off x="4549281" y="4648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實收數量</a:t>
            </a: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FB384DD6-0BB4-5B3A-B2A0-971A212D0136}"/>
              </a:ext>
            </a:extLst>
          </p:cNvPr>
          <p:cNvSpPr/>
          <p:nvPr/>
        </p:nvSpPr>
        <p:spPr>
          <a:xfrm>
            <a:off x="4848589" y="4934822"/>
            <a:ext cx="1253487" cy="251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加號 38">
            <a:extLst>
              <a:ext uri="{FF2B5EF4-FFF2-40B4-BE49-F238E27FC236}">
                <a16:creationId xmlns:a16="http://schemas.microsoft.com/office/drawing/2014/main" id="{076CBC84-A958-B0EF-C20E-D8C1890C9063}"/>
              </a:ext>
            </a:extLst>
          </p:cNvPr>
          <p:cNvSpPr/>
          <p:nvPr/>
        </p:nvSpPr>
        <p:spPr>
          <a:xfrm flipH="1">
            <a:off x="6122354" y="4925054"/>
            <a:ext cx="266049" cy="266049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減號 39">
            <a:extLst>
              <a:ext uri="{FF2B5EF4-FFF2-40B4-BE49-F238E27FC236}">
                <a16:creationId xmlns:a16="http://schemas.microsoft.com/office/drawing/2014/main" id="{89C0F2BE-2EE9-7207-42EC-351992424BF7}"/>
              </a:ext>
            </a:extLst>
          </p:cNvPr>
          <p:cNvSpPr/>
          <p:nvPr/>
        </p:nvSpPr>
        <p:spPr>
          <a:xfrm flipH="1">
            <a:off x="4589610" y="4926193"/>
            <a:ext cx="266049" cy="26604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1C7BC852-6460-08E1-F159-F05938647F4E}"/>
              </a:ext>
            </a:extLst>
          </p:cNvPr>
          <p:cNvCxnSpPr/>
          <p:nvPr/>
        </p:nvCxnSpPr>
        <p:spPr>
          <a:xfrm>
            <a:off x="2857391" y="5340190"/>
            <a:ext cx="36021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178D4CC6-9731-C6B0-92E1-B67B8851A129}"/>
              </a:ext>
            </a:extLst>
          </p:cNvPr>
          <p:cNvSpPr txBox="1"/>
          <p:nvPr/>
        </p:nvSpPr>
        <p:spPr>
          <a:xfrm>
            <a:off x="2870017" y="5409641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狀況標記</a:t>
            </a:r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3568E471-68D9-3514-CBBA-FAC223E5020F}"/>
              </a:ext>
            </a:extLst>
          </p:cNvPr>
          <p:cNvSpPr/>
          <p:nvPr/>
        </p:nvSpPr>
        <p:spPr>
          <a:xfrm>
            <a:off x="3032945" y="5851708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貨物短缺</a:t>
            </a:r>
          </a:p>
        </p:txBody>
      </p: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904084AD-0F04-93F4-A8C5-0A82E23E1FD0}"/>
              </a:ext>
            </a:extLst>
          </p:cNvPr>
          <p:cNvSpPr/>
          <p:nvPr/>
        </p:nvSpPr>
        <p:spPr>
          <a:xfrm>
            <a:off x="4194066" y="5855574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貨物破損</a:t>
            </a:r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EE55034A-CDC1-A9CF-0C2C-8BDE400DAC4F}"/>
              </a:ext>
            </a:extLst>
          </p:cNvPr>
          <p:cNvSpPr/>
          <p:nvPr/>
        </p:nvSpPr>
        <p:spPr>
          <a:xfrm>
            <a:off x="5355187" y="5851707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其他原因</a:t>
            </a:r>
          </a:p>
        </p:txBody>
      </p:sp>
      <p:sp>
        <p:nvSpPr>
          <p:cNvPr id="49" name="矩形: 圓角 48">
            <a:extLst>
              <a:ext uri="{FF2B5EF4-FFF2-40B4-BE49-F238E27FC236}">
                <a16:creationId xmlns:a16="http://schemas.microsoft.com/office/drawing/2014/main" id="{AFF78B7E-7D51-AC59-F161-58FADDA540F8}"/>
              </a:ext>
            </a:extLst>
          </p:cNvPr>
          <p:cNvSpPr/>
          <p:nvPr/>
        </p:nvSpPr>
        <p:spPr>
          <a:xfrm>
            <a:off x="2807786" y="2427199"/>
            <a:ext cx="3710176" cy="10982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F1A722A0-5845-B770-C168-2563A8660007}"/>
              </a:ext>
            </a:extLst>
          </p:cNvPr>
          <p:cNvSpPr txBox="1"/>
          <p:nvPr/>
        </p:nvSpPr>
        <p:spPr>
          <a:xfrm>
            <a:off x="2922756" y="245384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E65AFE1A-3209-BD21-67CB-AC7C1823CE50}"/>
              </a:ext>
            </a:extLst>
          </p:cNvPr>
          <p:cNvSpPr txBox="1"/>
          <p:nvPr/>
        </p:nvSpPr>
        <p:spPr>
          <a:xfrm>
            <a:off x="2933377" y="317140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addr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5D3A6D84-E9F6-29AC-CF0F-D3F9BC5B8750}"/>
              </a:ext>
            </a:extLst>
          </p:cNvPr>
          <p:cNvSpPr txBox="1"/>
          <p:nvPr/>
        </p:nvSpPr>
        <p:spPr>
          <a:xfrm>
            <a:off x="2933377" y="2817325"/>
            <a:ext cx="2063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目前沒有這個欄位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7159861" y="262844"/>
            <a:ext cx="944068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taskList</a:t>
            </a:r>
            <a:endParaRPr lang="zh-TW" altLang="en-US" sz="1200" dirty="0"/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2DEB080A-4B50-B5F4-20C3-32C9B72DD4A7}"/>
              </a:ext>
            </a:extLst>
          </p:cNvPr>
          <p:cNvCxnSpPr>
            <a:cxnSpLocks/>
          </p:cNvCxnSpPr>
          <p:nvPr/>
        </p:nvCxnSpPr>
        <p:spPr>
          <a:xfrm>
            <a:off x="3905205" y="61241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C4226E4-3615-13EC-92F3-B4B753C4FB36}"/>
              </a:ext>
            </a:extLst>
          </p:cNvPr>
          <p:cNvSpPr/>
          <p:nvPr/>
        </p:nvSpPr>
        <p:spPr>
          <a:xfrm>
            <a:off x="2519568" y="363263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25E6421-2089-9FBF-0DE7-08BD6B67603E}"/>
              </a:ext>
            </a:extLst>
          </p:cNvPr>
          <p:cNvCxnSpPr>
            <a:cxnSpLocks/>
          </p:cNvCxnSpPr>
          <p:nvPr/>
        </p:nvCxnSpPr>
        <p:spPr>
          <a:xfrm>
            <a:off x="6157995" y="60059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41AAC447-729D-586F-FCBD-55C8095B91DE}"/>
              </a:ext>
            </a:extLst>
          </p:cNvPr>
          <p:cNvSpPr/>
          <p:nvPr/>
        </p:nvSpPr>
        <p:spPr>
          <a:xfrm>
            <a:off x="4772358" y="351444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9397D3E7-556B-D190-3881-600296EB2B27}"/>
              </a:ext>
            </a:extLst>
          </p:cNvPr>
          <p:cNvSpPr txBox="1"/>
          <p:nvPr/>
        </p:nvSpPr>
        <p:spPr>
          <a:xfrm>
            <a:off x="2329459" y="938341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api</a:t>
            </a:r>
            <a:r>
              <a:rPr lang="en-US" altLang="zh-TW" sz="1400" dirty="0">
                <a:latin typeface="Consolas" panose="020B0609020204030204" pitchFamily="49" charset="0"/>
              </a:rPr>
              <a:t>/fs/upload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B492F09-7AEC-E29D-3D37-5FF6BC5A1FB6}"/>
              </a:ext>
            </a:extLst>
          </p:cNvPr>
          <p:cNvSpPr txBox="1"/>
          <p:nvPr/>
        </p:nvSpPr>
        <p:spPr>
          <a:xfrm>
            <a:off x="2124275" y="1322898"/>
            <a:ext cx="1847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先建立圖片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簽名圖片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fsIdSign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現場拍照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fsIdPic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41295509-7636-ECC0-0CEC-55C78813C694}"/>
              </a:ext>
            </a:extLst>
          </p:cNvPr>
          <p:cNvSpPr txBox="1"/>
          <p:nvPr/>
        </p:nvSpPr>
        <p:spPr>
          <a:xfrm>
            <a:off x="4383476" y="938341"/>
            <a:ext cx="18742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app/task/checkout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15" name="圖片 14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DE1ADA12-588F-4AAE-FF1E-385674711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圖片 15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E4BE2AE1-CFB0-BD81-C113-71F116CD22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E0659D6C-4414-11CB-FD05-5E036C3756BC}"/>
              </a:ext>
            </a:extLst>
          </p:cNvPr>
          <p:cNvSpPr/>
          <p:nvPr/>
        </p:nvSpPr>
        <p:spPr>
          <a:xfrm>
            <a:off x="7921338" y="4211782"/>
            <a:ext cx="982518" cy="434109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C31AD78-1FC8-09F6-F9D6-712B13A56BB8}"/>
              </a:ext>
            </a:extLst>
          </p:cNvPr>
          <p:cNvSpPr/>
          <p:nvPr/>
        </p:nvSpPr>
        <p:spPr>
          <a:xfrm>
            <a:off x="6986732" y="4752110"/>
            <a:ext cx="651741" cy="30941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E5247E2-4223-3BB2-F9ED-BCAD0651DEF5}"/>
              </a:ext>
            </a:extLst>
          </p:cNvPr>
          <p:cNvSpPr/>
          <p:nvPr/>
        </p:nvSpPr>
        <p:spPr>
          <a:xfrm>
            <a:off x="7638473" y="4752110"/>
            <a:ext cx="651741" cy="3094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691F4C8-4CCB-ED56-0FB4-FDCEF19F9A45}"/>
              </a:ext>
            </a:extLst>
          </p:cNvPr>
          <p:cNvSpPr/>
          <p:nvPr/>
        </p:nvSpPr>
        <p:spPr>
          <a:xfrm>
            <a:off x="8276363" y="4752110"/>
            <a:ext cx="627494" cy="309418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B709F49-BA2D-A8CF-F4B0-63AC52390F38}"/>
              </a:ext>
            </a:extLst>
          </p:cNvPr>
          <p:cNvSpPr txBox="1"/>
          <p:nvPr/>
        </p:nvSpPr>
        <p:spPr>
          <a:xfrm>
            <a:off x="4477860" y="4261022"/>
            <a:ext cx="21372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8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handoverQty</a:t>
            </a:r>
            <a:endParaRPr lang="en-US" altLang="zh-TW" sz="1800" dirty="0">
              <a:solidFill>
                <a:schemeClr val="accent4">
                  <a:lumMod val="60000"/>
                  <a:lumOff val="40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zh-TW" dirty="0" err="1">
                <a:solidFill>
                  <a:srgbClr val="FFC000"/>
                </a:solidFill>
                <a:latin typeface="Consolas" panose="020B0609020204030204" pitchFamily="49" charset="0"/>
              </a:rPr>
              <a:t>isShortage</a:t>
            </a:r>
            <a:endParaRPr lang="en-US" altLang="zh-TW" dirty="0">
              <a:solidFill>
                <a:srgbClr val="FFC000"/>
              </a:solidFill>
              <a:latin typeface="Consolas" panose="020B0609020204030204" pitchFamily="49" charset="0"/>
            </a:endParaRPr>
          </a:p>
          <a:p>
            <a:r>
              <a:rPr lang="en-US" altLang="zh-TW" dirty="0" err="1">
                <a:solidFill>
                  <a:srgbClr val="FF0000"/>
                </a:solidFill>
                <a:latin typeface="Consolas" panose="020B0609020204030204" pitchFamily="49" charset="0"/>
              </a:rPr>
              <a:t>isDamaged</a:t>
            </a:r>
            <a:endParaRPr lang="en-US" altLang="zh-TW" sz="18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US" altLang="zh-TW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isOtherReason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20387"/>
              </p:ext>
            </p:extLst>
          </p:nvPr>
        </p:nvGraphicFramePr>
        <p:xfrm>
          <a:off x="-2" y="1671010"/>
          <a:ext cx="12192002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seq     int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Info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 &lt;Item&gt; items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goodsName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length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width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height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weight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boardQty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app/task/info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230F6-F08B-674D-17E9-700109DAD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619B65F0-2A4A-612D-E12F-42891EABB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458552"/>
              </p:ext>
            </p:extLst>
          </p:nvPr>
        </p:nvGraphicFramePr>
        <p:xfrm>
          <a:off x="-2" y="167101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UploadFileInfo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IFormFile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File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ContentType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RefNo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fs_id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BAAC9E93-0671-901D-9C1C-AB5C597B8CAF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api</a:t>
            </a:r>
            <a:r>
              <a:rPr lang="en-US" altLang="zh-TW" sz="3200" b="1" dirty="0">
                <a:latin typeface="Consolas" panose="020B0609020204030204" pitchFamily="49" charset="0"/>
              </a:rPr>
              <a:t>/fs/upload</a:t>
            </a:r>
          </a:p>
        </p:txBody>
      </p:sp>
    </p:spTree>
    <p:extLst>
      <p:ext uri="{BB962C8B-B14F-4D97-AF65-F5344CB8AC3E}">
        <p14:creationId xmlns:p14="http://schemas.microsoft.com/office/powerpoint/2010/main" val="268227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E50A7-D117-D9B1-7357-8E6872E7D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CFF0C94-1049-50D1-742C-82AD9B6FE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971006"/>
              </p:ext>
            </p:extLst>
          </p:nvPr>
        </p:nvGraphicFramePr>
        <p:xfrm>
          <a:off x="-2" y="1671010"/>
          <a:ext cx="12192002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CheckOut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remarkDriver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fsIdPic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fsIdSign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handoverQty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isShortage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isDamaged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isOtherReason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工作項目已完成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”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7884107F-A509-8140-050F-0D5B5368954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>
                <a:latin typeface="Consolas" panose="020B0609020204030204" pitchFamily="49" charset="0"/>
              </a:rPr>
              <a:t>app/task/checkout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99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315</Words>
  <Application>Microsoft Office PowerPoint</Application>
  <PresentationFormat>寬螢幕</PresentationFormat>
  <Paragraphs>109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Aptos (本文)</vt:lpstr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27</cp:revision>
  <dcterms:created xsi:type="dcterms:W3CDTF">2026-02-25T01:47:51Z</dcterms:created>
  <dcterms:modified xsi:type="dcterms:W3CDTF">2026-02-26T08:01:34Z</dcterms:modified>
</cp:coreProperties>
</file>