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ssue1" id="{37920381-3ADC-473F-B101-B56CE004C31E}">
          <p14:sldIdLst>
            <p14:sldId id="257"/>
            <p14:sldId id="256"/>
          </p14:sldIdLst>
        </p14:section>
        <p14:section name="issue2" id="{EB420C37-E3E9-4C0C-A140-4B533D4B57D9}">
          <p14:sldIdLst>
            <p14:sldId id="258"/>
          </p14:sldIdLst>
        </p14:section>
        <p14:section name="Issue3" id="{F0AB09F4-A317-47F6-9EFB-74163AD17135}">
          <p14:sldIdLst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69C24F-6152-2D99-C4C9-AE6E91AC0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95993A0-4002-C940-9C5A-E66211DB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D2E1B5-C5B6-9B7B-4974-C47F444B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583B9A-1D30-9542-9CCA-F58C2AA8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991EC5-936E-87FB-001D-77F1440E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64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1C2508-DA0A-F7D1-DBA6-6940BDF5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251C09-A5A0-210F-7D6E-0CC31E5CC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A8278A-D412-2067-6445-621D0DB4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813730-0268-9C25-3402-3C45FFCB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67A396-5AA0-F79D-D0F7-5789312F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83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ABA5B9-2D0C-F3D9-0A55-AC0FDA120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0F438BC-A1EE-C6E2-AA10-B473BFE63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129D55-8942-02D0-6F2B-2A173C17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2963E2-E613-6498-4242-A993F1A5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88C2E0-FFBB-5DAA-9B74-15BFFAE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25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BB82D1-3666-C84C-EB32-92E40D01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A8B32E-E256-B21D-4CA3-F509F4278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5D9D7F-6C79-8987-E9AC-A0B64B5B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2A736F-930F-30AE-DEE4-9D255D98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27ED90-6D5B-3F47-470E-7CC79DD6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97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88EC0-3642-6ADB-6D7F-1E1F2D1B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711FDE-FABC-42A2-0B0B-D2112DF7C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2A02DD-F356-B2E4-4984-A971C607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878D3E-7AF8-4ABC-69EC-1BAFAF38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B0A0A1-1327-E323-9AE6-1E7377BF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69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91AA5B-EE9F-7601-CBA1-5F64EC81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BD4E8D-D013-551E-7797-F25C663DB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08AAD6-ADF1-48A0-E922-1BAE57163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0FA776-AC84-45E7-C8F9-61AFCB39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1D0214-5F03-A385-A58C-903F6C47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898C57-C9F4-1B4A-1CE0-D8D8AED1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24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85BC20-A7DC-CACA-5264-25C287C0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E2C5DB-A841-E53B-B5A3-4E344C90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F0AC37-E495-9473-65F6-19312F978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A4D9CFC-5503-304D-6A95-9CC71B96E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D67ECA2-6395-5E69-F9D7-0D9046041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CAF8C31-8AC2-0734-8267-7121D50C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414687-F52D-2A6E-DCAC-43C91F63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1DEB7A3-8676-4665-5EFD-4DEE1953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56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85B3A3-0E13-70F8-47C6-82174E67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76D49E-1A51-E791-11C5-84B4A29C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4F4113-350F-AF00-1FE1-20FBB236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D3019E-C06B-C107-8FB1-36D153DD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82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B343EB-9EA5-C33D-2931-D477338C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E7E9326-E45D-ABF1-F6A8-707B1692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D49E2E-73CE-BD7D-45C1-C1E4B415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08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D7F167-87E2-7AE4-863B-9C7A7B61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62DF5E-F67D-ED1E-A188-6A0EA30A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427656-7C45-36DE-D8ED-F546A7192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7959EF-AD0C-516B-379C-113E28A1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CFE5A6-8937-A451-68C5-FAE95EEC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2CA9D4-D057-1583-9722-6E14DF30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6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D999C8-6669-D8E8-BDD1-2DF5E156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85C2ACD-8D67-4637-0C2F-4FE768FBD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888D89-4C84-0B36-FA7C-32E56CD9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4FC4D8-103B-14D1-EAFC-4F766A25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31C936-8BD8-CAFE-AA45-4FC88251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FD7674-3806-6307-EC99-3BDAB49C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53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54428F-078A-5199-B9C3-BA62F1F5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B39707-36A6-3DAD-E222-CFABDC65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6AD8DB-CAD2-4267-06C9-33E368F34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B05A0-A9CE-474D-9323-3CB776562B5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C0B3DD-3FEC-3174-8358-3E7F59394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C5AA61-E9D4-0BCA-F1F1-834DA284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B5352-7289-40A0-A702-D1D0809E6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1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44AACCD-92E3-6319-59A3-2A4A0AF26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870"/>
            <a:ext cx="12192000" cy="53671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3ED254-473A-7226-2D06-715D22436363}"/>
              </a:ext>
            </a:extLst>
          </p:cNvPr>
          <p:cNvSpPr/>
          <p:nvPr/>
        </p:nvSpPr>
        <p:spPr>
          <a:xfrm>
            <a:off x="184726" y="5809673"/>
            <a:ext cx="7583055" cy="655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686F49-382B-A9F1-E3CE-D56E05B2A4E6}"/>
              </a:ext>
            </a:extLst>
          </p:cNvPr>
          <p:cNvSpPr txBox="1"/>
          <p:nvPr/>
        </p:nvSpPr>
        <p:spPr>
          <a:xfrm>
            <a:off x="3657600" y="25861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檢查地址後，會看不到到貨日和歸還日</a:t>
            </a:r>
          </a:p>
        </p:txBody>
      </p:sp>
    </p:spTree>
    <p:extLst>
      <p:ext uri="{BB962C8B-B14F-4D97-AF65-F5344CB8AC3E}">
        <p14:creationId xmlns:p14="http://schemas.microsoft.com/office/powerpoint/2010/main" val="248867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F639E55-31C0-624D-2422-4F5A196C2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322"/>
            <a:ext cx="12192000" cy="540267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89C39A-9D1F-8F64-6B6C-B9B9EA0E560F}"/>
              </a:ext>
            </a:extLst>
          </p:cNvPr>
          <p:cNvSpPr/>
          <p:nvPr/>
        </p:nvSpPr>
        <p:spPr>
          <a:xfrm flipH="1" flipV="1">
            <a:off x="8146469" y="1607127"/>
            <a:ext cx="3934691" cy="459047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94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BCD8C-9E71-EE16-E030-95049957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F0F8FEC-AC67-E8E7-3242-5CA098716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322"/>
            <a:ext cx="12192000" cy="540267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397F1ED-B5EA-0290-9BFD-1FE76F5096AA}"/>
              </a:ext>
            </a:extLst>
          </p:cNvPr>
          <p:cNvSpPr/>
          <p:nvPr/>
        </p:nvSpPr>
        <p:spPr>
          <a:xfrm flipH="1">
            <a:off x="8146470" y="6197600"/>
            <a:ext cx="3934691" cy="660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198B278-64D8-7E1D-56E3-CAB6FFEC5381}"/>
              </a:ext>
            </a:extLst>
          </p:cNvPr>
          <p:cNvSpPr txBox="1"/>
          <p:nvPr/>
        </p:nvSpPr>
        <p:spPr>
          <a:xfrm>
            <a:off x="3657600" y="258618"/>
            <a:ext cx="5044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送出後打的 </a:t>
            </a:r>
            <a:r>
              <a:rPr lang="en-US" altLang="zh-TW" dirty="0"/>
              <a:t>API </a:t>
            </a:r>
            <a:r>
              <a:rPr lang="zh-TW" altLang="en-US" dirty="0"/>
              <a:t>好像沒收到 </a:t>
            </a:r>
            <a:r>
              <a:rPr lang="en-US" altLang="zh-TW" dirty="0"/>
              <a:t>Item.[</a:t>
            </a:r>
            <a:r>
              <a:rPr lang="en-US" altLang="zh-TW" dirty="0" err="1"/>
              <a:t>region_to</a:t>
            </a:r>
            <a:r>
              <a:rPr lang="en-US" altLang="zh-TW" dirty="0"/>
              <a:t>] </a:t>
            </a:r>
            <a:r>
              <a:rPr lang="zh-TW" altLang="en-US" dirty="0"/>
              <a:t>的值</a:t>
            </a:r>
            <a:endParaRPr lang="en-US" altLang="zh-TW" dirty="0"/>
          </a:p>
          <a:p>
            <a:r>
              <a:rPr lang="en-US" altLang="zh-TW" dirty="0"/>
              <a:t>Ps. </a:t>
            </a:r>
            <a:r>
              <a:rPr lang="zh-TW" altLang="en-US" dirty="0"/>
              <a:t>我測起來叫車的有給，建材的沒有</a:t>
            </a:r>
          </a:p>
        </p:txBody>
      </p:sp>
    </p:spTree>
    <p:extLst>
      <p:ext uri="{BB962C8B-B14F-4D97-AF65-F5344CB8AC3E}">
        <p14:creationId xmlns:p14="http://schemas.microsoft.com/office/powerpoint/2010/main" val="299529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DA158FC-2C68-A38B-E7D0-B1D84FD0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795"/>
            <a:ext cx="12192000" cy="50891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8B9C475-0990-6818-2737-A8D4FAE052E7}"/>
              </a:ext>
            </a:extLst>
          </p:cNvPr>
          <p:cNvSpPr/>
          <p:nvPr/>
        </p:nvSpPr>
        <p:spPr>
          <a:xfrm>
            <a:off x="147780" y="6202218"/>
            <a:ext cx="9892147" cy="528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62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C8EEE0C-9692-CDEF-E7F9-46227E7F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316"/>
            <a:ext cx="12192000" cy="519468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9255EF-E5E3-F90D-78F4-2138E723C97E}"/>
              </a:ext>
            </a:extLst>
          </p:cNvPr>
          <p:cNvSpPr/>
          <p:nvPr/>
        </p:nvSpPr>
        <p:spPr>
          <a:xfrm>
            <a:off x="10280073" y="1663316"/>
            <a:ext cx="1911927" cy="4430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3AA434D-D115-3B68-E471-8BE7E76BC515}"/>
              </a:ext>
            </a:extLst>
          </p:cNvPr>
          <p:cNvSpPr txBox="1"/>
          <p:nvPr/>
        </p:nvSpPr>
        <p:spPr>
          <a:xfrm>
            <a:off x="3657600" y="258618"/>
            <a:ext cx="490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檢查地址後，多一塊白白的應該與 </a:t>
            </a:r>
            <a:r>
              <a:rPr lang="en-US" altLang="zh-TW" dirty="0"/>
              <a:t>issue 1 </a:t>
            </a:r>
            <a:r>
              <a:rPr lang="zh-TW" altLang="en-US" dirty="0"/>
              <a:t>相同</a:t>
            </a:r>
          </a:p>
        </p:txBody>
      </p:sp>
    </p:spTree>
    <p:extLst>
      <p:ext uri="{BB962C8B-B14F-4D97-AF65-F5344CB8AC3E}">
        <p14:creationId xmlns:p14="http://schemas.microsoft.com/office/powerpoint/2010/main" val="170954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56</Words>
  <Application>Microsoft Office PowerPoint</Application>
  <PresentationFormat>寬螢幕</PresentationFormat>
  <Paragraphs>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楷翊 張</dc:creator>
  <cp:lastModifiedBy>楷翊 張</cp:lastModifiedBy>
  <cp:revision>3</cp:revision>
  <dcterms:created xsi:type="dcterms:W3CDTF">2026-03-31T06:31:26Z</dcterms:created>
  <dcterms:modified xsi:type="dcterms:W3CDTF">2026-03-31T07:19:52Z</dcterms:modified>
</cp:coreProperties>
</file>