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2" r:id="rId3"/>
    <p:sldId id="265" r:id="rId4"/>
    <p:sldId id="267" r:id="rId5"/>
    <p:sldId id="274" r:id="rId6"/>
    <p:sldId id="275" r:id="rId7"/>
    <p:sldId id="276" r:id="rId8"/>
    <p:sldId id="273" r:id="rId9"/>
    <p:sldId id="279" r:id="rId10"/>
    <p:sldId id="278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2"/>
          </p14:sldIdLst>
        </p14:section>
        <p14:section name="流程" id="{7EC98901-BD1D-4114-89D1-65B5A58C673E}">
          <p14:sldIdLst>
            <p14:sldId id="265"/>
            <p14:sldId id="267"/>
          </p14:sldIdLst>
        </p14:section>
        <p14:section name="API" id="{E08165B3-3036-430D-8563-AC74C5AF0CCB}">
          <p14:sldIdLst>
            <p14:sldId id="274"/>
            <p14:sldId id="275"/>
            <p14:sldId id="276"/>
            <p14:sldId id="273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46B8CD-5609-4021-8A47-DCCFD5D4CA98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7FA7D8-1A0D-4AC6-8D52-B5BD6AAB4D6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69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A7D8-1A0D-4AC6-8D52-B5BD6AAB4D6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877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768347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車輛資源清單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16" name="圖片 15">
            <a:extLst>
              <a:ext uri="{FF2B5EF4-FFF2-40B4-BE49-F238E27FC236}">
                <a16:creationId xmlns:a16="http://schemas.microsoft.com/office/drawing/2014/main" id="{F688A4C7-E549-4407-5487-D72830824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018" y="2256285"/>
            <a:ext cx="11369964" cy="4180945"/>
          </a:xfrm>
          <a:prstGeom prst="rect">
            <a:avLst/>
          </a:prstGeom>
        </p:spPr>
      </p:pic>
      <p:sp>
        <p:nvSpPr>
          <p:cNvPr id="17" name="矩形 16">
            <a:extLst>
              <a:ext uri="{FF2B5EF4-FFF2-40B4-BE49-F238E27FC236}">
                <a16:creationId xmlns:a16="http://schemas.microsoft.com/office/drawing/2014/main" id="{C556CA06-2E6C-E80E-3291-A76B1EFFCE2A}"/>
              </a:ext>
            </a:extLst>
          </p:cNvPr>
          <p:cNvSpPr/>
          <p:nvPr/>
        </p:nvSpPr>
        <p:spPr>
          <a:xfrm>
            <a:off x="4802909" y="3565236"/>
            <a:ext cx="2022764" cy="2871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35C39F19-593C-81C7-4A43-99D481BAB4D3}"/>
              </a:ext>
            </a:extLst>
          </p:cNvPr>
          <p:cNvSpPr/>
          <p:nvPr/>
        </p:nvSpPr>
        <p:spPr>
          <a:xfrm>
            <a:off x="9411853" y="2256286"/>
            <a:ext cx="2189019" cy="9210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3BD01FE-B8FC-C52C-6E65-ECE2EB7F767A}"/>
              </a:ext>
            </a:extLst>
          </p:cNvPr>
          <p:cNvSpPr/>
          <p:nvPr/>
        </p:nvSpPr>
        <p:spPr>
          <a:xfrm>
            <a:off x="166253" y="4037080"/>
            <a:ext cx="1870365" cy="3096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licensePlate</a:t>
            </a:r>
            <a:r>
              <a:rPr lang="en-US" altLang="zh-TW" sz="1200" dirty="0">
                <a:solidFill>
                  <a:schemeClr val="tx1"/>
                </a:solidFill>
              </a:rPr>
              <a:t>(</a:t>
            </a:r>
            <a:r>
              <a:rPr lang="en-US" altLang="zh-TW" sz="1200" dirty="0" err="1">
                <a:solidFill>
                  <a:schemeClr val="tx1"/>
                </a:solidFill>
              </a:rPr>
              <a:t>driverName</a:t>
            </a:r>
            <a:r>
              <a:rPr lang="en-US" altLang="zh-TW" sz="1200" dirty="0">
                <a:solidFill>
                  <a:schemeClr val="tx1"/>
                </a:solidFill>
              </a:rPr>
              <a:t>)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E2239802-2228-3804-EBBB-AB70196DB51C}"/>
              </a:ext>
            </a:extLst>
          </p:cNvPr>
          <p:cNvSpPr/>
          <p:nvPr/>
        </p:nvSpPr>
        <p:spPr>
          <a:xfrm>
            <a:off x="411018" y="4900417"/>
            <a:ext cx="2200566" cy="9831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1200" dirty="0">
                <a:solidFill>
                  <a:schemeClr val="tx1"/>
                </a:solidFill>
              </a:rPr>
              <a:t>State = 1  &gt;&gt; </a:t>
            </a:r>
            <a:r>
              <a:rPr lang="zh-TW" altLang="en-US" sz="1200" dirty="0">
                <a:solidFill>
                  <a:schemeClr val="tx1"/>
                </a:solidFill>
              </a:rPr>
              <a:t>可用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2 &gt;&gt;List&lt;string&gt;</a:t>
            </a:r>
            <a:r>
              <a:rPr lang="en-US" altLang="zh-TW" sz="1200" dirty="0" err="1">
                <a:solidFill>
                  <a:schemeClr val="tx1"/>
                </a:solidFill>
              </a:rPr>
              <a:t>shNos</a:t>
            </a:r>
            <a:endParaRPr lang="en-US" altLang="zh-TW" sz="1200" dirty="0">
              <a:solidFill>
                <a:schemeClr val="tx1"/>
              </a:solidFill>
            </a:endParaRPr>
          </a:p>
          <a:p>
            <a:r>
              <a:rPr lang="en-US" altLang="zh-TW" sz="1200" dirty="0">
                <a:solidFill>
                  <a:schemeClr val="tx1"/>
                </a:solidFill>
              </a:rPr>
              <a:t>State = 3 &gt;&gt;</a:t>
            </a:r>
            <a:r>
              <a:rPr lang="zh-TW" altLang="en-US" sz="1200" dirty="0">
                <a:solidFill>
                  <a:schemeClr val="tx1"/>
                </a:solidFill>
              </a:rPr>
              <a:t> 休息</a:t>
            </a:r>
            <a:endParaRPr lang="en-US" altLang="zh-TW" sz="1200" dirty="0">
              <a:solidFill>
                <a:schemeClr val="tx1"/>
              </a:solidFill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A4D77290-C98A-DB50-641B-54DAD9F88EBB}"/>
              </a:ext>
            </a:extLst>
          </p:cNvPr>
          <p:cNvSpPr/>
          <p:nvPr/>
        </p:nvSpPr>
        <p:spPr>
          <a:xfrm>
            <a:off x="5203537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processCount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7D71210-83D6-97D0-9320-70F773E90A1C}"/>
              </a:ext>
            </a:extLst>
          </p:cNvPr>
          <p:cNvSpPr/>
          <p:nvPr/>
        </p:nvSpPr>
        <p:spPr>
          <a:xfrm>
            <a:off x="2889828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pendingCount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2803E71-8E22-2BA8-888D-C281F297860B}"/>
              </a:ext>
            </a:extLst>
          </p:cNvPr>
          <p:cNvSpPr/>
          <p:nvPr/>
        </p:nvSpPr>
        <p:spPr>
          <a:xfrm>
            <a:off x="7307695" y="2650271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vehicleCount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8563320-08F4-022F-8623-0AF32C5DB17C}"/>
              </a:ext>
            </a:extLst>
          </p:cNvPr>
          <p:cNvSpPr/>
          <p:nvPr/>
        </p:nvSpPr>
        <p:spPr>
          <a:xfrm>
            <a:off x="3031259" y="4193988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shNo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5EA051-2765-983A-3FBA-2295E9395A0C}"/>
              </a:ext>
            </a:extLst>
          </p:cNvPr>
          <p:cNvSpPr/>
          <p:nvPr/>
        </p:nvSpPr>
        <p:spPr>
          <a:xfrm>
            <a:off x="3312394" y="4459123"/>
            <a:ext cx="108007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custName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6A10B4FF-5810-B41B-3CE2-5ADC935A3A83}"/>
              </a:ext>
            </a:extLst>
          </p:cNvPr>
          <p:cNvSpPr/>
          <p:nvPr/>
        </p:nvSpPr>
        <p:spPr>
          <a:xfrm>
            <a:off x="2966316" y="4724258"/>
            <a:ext cx="2852305" cy="2025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 dirty="0" err="1">
                <a:solidFill>
                  <a:schemeClr val="tx1"/>
                </a:solidFill>
              </a:rPr>
              <a:t>regionFrom</a:t>
            </a:r>
            <a:r>
              <a:rPr lang="en-US" altLang="zh-TW" sz="1050" dirty="0">
                <a:solidFill>
                  <a:schemeClr val="tx1"/>
                </a:solidFill>
              </a:rPr>
              <a:t>  &gt; </a:t>
            </a:r>
            <a:r>
              <a:rPr lang="en-US" altLang="zh-TW" sz="1050" dirty="0" err="1">
                <a:solidFill>
                  <a:schemeClr val="tx1"/>
                </a:solidFill>
              </a:rPr>
              <a:t>regionTo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r>
              <a:rPr lang="en-US" altLang="zh-TW" sz="1050" dirty="0" err="1">
                <a:solidFill>
                  <a:schemeClr val="tx1"/>
                </a:solidFill>
              </a:rPr>
              <a:t>orderSchArrDt</a:t>
            </a:r>
            <a:r>
              <a:rPr lang="en-US" altLang="zh-TW" sz="1050" dirty="0">
                <a:solidFill>
                  <a:schemeClr val="tx1"/>
                </a:solidFill>
              </a:rPr>
              <a:t>  </a:t>
            </a:r>
            <a:endParaRPr lang="zh-TW" altLang="en-US" sz="1050" dirty="0">
              <a:solidFill>
                <a:schemeClr val="tx1"/>
              </a:solidFill>
            </a:endParaRP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B978B269-08B7-873A-F06A-599BC0B92031}"/>
              </a:ext>
            </a:extLst>
          </p:cNvPr>
          <p:cNvSpPr/>
          <p:nvPr/>
        </p:nvSpPr>
        <p:spPr>
          <a:xfrm>
            <a:off x="9016998" y="4926779"/>
            <a:ext cx="1706420" cy="1901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050">
                <a:solidFill>
                  <a:schemeClr val="tx1"/>
                </a:solidFill>
              </a:rPr>
              <a:t>licensePlate(driverName) </a:t>
            </a:r>
            <a:endParaRPr lang="en-US" altLang="zh-TW" sz="10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8DBB0-1431-D8CD-C4CA-1280140864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4BECA20-1CD6-D34B-6D90-D1028B99297B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resource/order/assign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01386ED-C39D-C87A-35E2-8564E4DB8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162393"/>
              </p:ext>
            </p:extLst>
          </p:nvPr>
        </p:nvGraphicFramePr>
        <p:xfrm>
          <a:off x="0" y="2938549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937161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070766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Assing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4339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圖片 63">
            <a:extLst>
              <a:ext uri="{FF2B5EF4-FFF2-40B4-BE49-F238E27FC236}">
                <a16:creationId xmlns:a16="http://schemas.microsoft.com/office/drawing/2014/main" id="{C56E8D41-207F-78DF-DE2F-B0BBC24D4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78" y="948531"/>
            <a:ext cx="6290289" cy="4609956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7944F2B2-4789-6D88-8308-40A589EBE8E4}"/>
              </a:ext>
            </a:extLst>
          </p:cNvPr>
          <p:cNvSpPr/>
          <p:nvPr/>
        </p:nvSpPr>
        <p:spPr>
          <a:xfrm>
            <a:off x="4239491" y="4301055"/>
            <a:ext cx="2189018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A7F7A33-CF87-BFE5-CD22-A58744A9013A}"/>
              </a:ext>
            </a:extLst>
          </p:cNvPr>
          <p:cNvSpPr/>
          <p:nvPr/>
        </p:nvSpPr>
        <p:spPr>
          <a:xfrm>
            <a:off x="443807" y="1431636"/>
            <a:ext cx="3500120" cy="315729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182356D6-2D1B-6A10-4B29-F15F9C795070}"/>
              </a:ext>
            </a:extLst>
          </p:cNvPr>
          <p:cNvSpPr/>
          <p:nvPr/>
        </p:nvSpPr>
        <p:spPr>
          <a:xfrm>
            <a:off x="3943927" y="1431636"/>
            <a:ext cx="2688540" cy="2239800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8173E79B-F49E-9A95-EEDB-51A54C58DF03}"/>
              </a:ext>
            </a:extLst>
          </p:cNvPr>
          <p:cNvSpPr/>
          <p:nvPr/>
        </p:nvSpPr>
        <p:spPr>
          <a:xfrm>
            <a:off x="443807" y="4588928"/>
            <a:ext cx="3500120" cy="5757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>
            <a:extLst>
              <a:ext uri="{FF2B5EF4-FFF2-40B4-BE49-F238E27FC236}">
                <a16:creationId xmlns:a16="http://schemas.microsoft.com/office/drawing/2014/main" id="{EBF74317-8548-C2C9-EB78-9DCB04DB29FE}"/>
              </a:ext>
            </a:extLst>
          </p:cNvPr>
          <p:cNvSpPr txBox="1"/>
          <p:nvPr/>
        </p:nvSpPr>
        <p:spPr>
          <a:xfrm>
            <a:off x="7758544" y="3253509"/>
            <a:ext cx="2927927" cy="369332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resource/driver/list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6AF9FA67-698B-D9EC-209B-11650A530614}"/>
              </a:ext>
            </a:extLst>
          </p:cNvPr>
          <p:cNvSpPr/>
          <p:nvPr/>
        </p:nvSpPr>
        <p:spPr>
          <a:xfrm>
            <a:off x="4239489" y="3725308"/>
            <a:ext cx="2189019" cy="46800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163B67CA-0BDE-9776-8B9B-623BEE7DF3E9}"/>
              </a:ext>
            </a:extLst>
          </p:cNvPr>
          <p:cNvSpPr txBox="1"/>
          <p:nvPr/>
        </p:nvSpPr>
        <p:spPr>
          <a:xfrm>
            <a:off x="7758544" y="4876801"/>
            <a:ext cx="2817091" cy="369332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resource/order/assign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98239853-0183-B340-2F49-57440E96F4B9}"/>
              </a:ext>
            </a:extLst>
          </p:cNvPr>
          <p:cNvSpPr/>
          <p:nvPr/>
        </p:nvSpPr>
        <p:spPr>
          <a:xfrm>
            <a:off x="4239489" y="4930673"/>
            <a:ext cx="2189019" cy="468001"/>
          </a:xfrm>
          <a:prstGeom prst="rect">
            <a:avLst/>
          </a:prstGeom>
          <a:noFill/>
          <a:ln w="28575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375451FD-BE8E-6FA7-EF2C-FF17503F643E}"/>
              </a:ext>
            </a:extLst>
          </p:cNvPr>
          <p:cNvSpPr txBox="1"/>
          <p:nvPr/>
        </p:nvSpPr>
        <p:spPr>
          <a:xfrm>
            <a:off x="7758544" y="2257197"/>
            <a:ext cx="2881745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>
            <a:defPPr>
              <a:defRPr lang="zh-TW"/>
            </a:defPPr>
            <a:lvl1pPr>
              <a:defRPr>
                <a:latin typeface="Consolas" panose="020B0609020204030204" pitchFamily="49" charset="0"/>
              </a:defRPr>
            </a:lvl1pPr>
          </a:lstStyle>
          <a:p>
            <a:r>
              <a:rPr lang="en-US" altLang="zh-TW" dirty="0"/>
              <a:t>resource/order/detail</a:t>
            </a: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12F2DAEC-26FE-1842-10EA-706FE140486F}"/>
              </a:ext>
            </a:extLst>
          </p:cNvPr>
          <p:cNvSpPr/>
          <p:nvPr/>
        </p:nvSpPr>
        <p:spPr>
          <a:xfrm>
            <a:off x="5207001" y="2002938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totalWeight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D4635085-134A-6233-DC47-F667A876FACA}"/>
              </a:ext>
            </a:extLst>
          </p:cNvPr>
          <p:cNvSpPr/>
          <p:nvPr/>
        </p:nvSpPr>
        <p:spPr>
          <a:xfrm>
            <a:off x="5207001" y="2550775"/>
            <a:ext cx="1221507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>
                <a:solidFill>
                  <a:schemeClr val="tx1"/>
                </a:solidFill>
              </a:rPr>
              <a:t>deliveryPrice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193DFDA5-9379-3D10-F81D-487C6421A0AD}"/>
              </a:ext>
            </a:extLst>
          </p:cNvPr>
          <p:cNvSpPr/>
          <p:nvPr/>
        </p:nvSpPr>
        <p:spPr>
          <a:xfrm>
            <a:off x="879765" y="1761066"/>
            <a:ext cx="1078344" cy="3096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taskAction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FDE5817D-5CAE-A0CD-C688-972393D59FC3}"/>
              </a:ext>
            </a:extLst>
          </p:cNvPr>
          <p:cNvSpPr/>
          <p:nvPr/>
        </p:nvSpPr>
        <p:spPr>
          <a:xfrm>
            <a:off x="879765" y="2112300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EA899BDC-3BC1-F589-B5C8-065B92BF7384}"/>
              </a:ext>
            </a:extLst>
          </p:cNvPr>
          <p:cNvSpPr/>
          <p:nvPr/>
        </p:nvSpPr>
        <p:spPr>
          <a:xfrm>
            <a:off x="879765" y="3574622"/>
            <a:ext cx="1078344" cy="2003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4A0E87AD-ACF8-C826-7138-7E4B6D24F523}"/>
              </a:ext>
            </a:extLst>
          </p:cNvPr>
          <p:cNvSpPr/>
          <p:nvPr/>
        </p:nvSpPr>
        <p:spPr>
          <a:xfrm>
            <a:off x="1012539" y="2550774"/>
            <a:ext cx="1805312" cy="20985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goodName</a:t>
            </a:r>
            <a:r>
              <a:rPr lang="zh-TW" altLang="en-US" sz="1200" dirty="0">
                <a:solidFill>
                  <a:schemeClr val="tx1"/>
                </a:solidFill>
              </a:rPr>
              <a:t> * </a:t>
            </a:r>
            <a:r>
              <a:rPr lang="en-US" altLang="zh-TW" sz="1200" dirty="0" err="1">
                <a:solidFill>
                  <a:schemeClr val="tx1"/>
                </a:solidFill>
              </a:rPr>
              <a:t>itemCount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" name="矩形 20">
            <a:extLst>
              <a:ext uri="{FF2B5EF4-FFF2-40B4-BE49-F238E27FC236}">
                <a16:creationId xmlns:a16="http://schemas.microsoft.com/office/drawing/2014/main" id="{D974B617-3054-0D02-E2F6-941E3A2C1BD7}"/>
              </a:ext>
            </a:extLst>
          </p:cNvPr>
          <p:cNvSpPr/>
          <p:nvPr/>
        </p:nvSpPr>
        <p:spPr>
          <a:xfrm>
            <a:off x="1012539" y="2813076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custName</a:t>
            </a:r>
            <a:r>
              <a:rPr lang="zh-TW" altLang="en-US" sz="1200" dirty="0">
                <a:solidFill>
                  <a:schemeClr val="tx1"/>
                </a:solidFill>
              </a:rPr>
              <a:t> </a:t>
            </a:r>
            <a:r>
              <a:rPr lang="en-US" altLang="zh-TW" sz="1200" dirty="0">
                <a:solidFill>
                  <a:schemeClr val="tx1"/>
                </a:solidFill>
              </a:rPr>
              <a:t>/ </a:t>
            </a:r>
            <a:r>
              <a:rPr lang="en-US" altLang="zh-TW" sz="1200" dirty="0" err="1">
                <a:solidFill>
                  <a:schemeClr val="tx1"/>
                </a:solidFill>
              </a:rPr>
              <a:t>custPhone</a:t>
            </a:r>
            <a:r>
              <a:rPr lang="en-US" altLang="zh-TW" sz="1200" dirty="0">
                <a:solidFill>
                  <a:schemeClr val="tx1"/>
                </a:solidFill>
              </a:rPr>
              <a:t> 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0F129DB7-50BB-C8E0-4EF4-31F5F6E7B31E}"/>
              </a:ext>
            </a:extLst>
          </p:cNvPr>
          <p:cNvSpPr/>
          <p:nvPr/>
        </p:nvSpPr>
        <p:spPr>
          <a:xfrm>
            <a:off x="1012539" y="3028725"/>
            <a:ext cx="1805312" cy="17181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addr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1D2FE23B-B194-D2F0-E347-D7E411A62A58}"/>
              </a:ext>
            </a:extLst>
          </p:cNvPr>
          <p:cNvSpPr/>
          <p:nvPr/>
        </p:nvSpPr>
        <p:spPr>
          <a:xfrm>
            <a:off x="5207000" y="3445649"/>
            <a:ext cx="1221507" cy="1999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>
                <a:solidFill>
                  <a:schemeClr val="tx1"/>
                </a:solidFill>
              </a:rPr>
              <a:t>shNo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510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圖片 1">
            <a:extLst>
              <a:ext uri="{FF2B5EF4-FFF2-40B4-BE49-F238E27FC236}">
                <a16:creationId xmlns:a16="http://schemas.microsoft.com/office/drawing/2014/main" id="{398C1B4B-09F0-BFB9-8F85-7942832E3F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145" y="2325610"/>
            <a:ext cx="11369964" cy="4180945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4F2232D8-FE14-B568-9631-F23103855605}"/>
              </a:ext>
            </a:extLst>
          </p:cNvPr>
          <p:cNvSpPr txBox="1"/>
          <p:nvPr/>
        </p:nvSpPr>
        <p:spPr>
          <a:xfrm>
            <a:off x="1543802" y="1001437"/>
            <a:ext cx="304800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resource/order/dashboard/list</a:t>
            </a: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44DAAD2C-5D22-AAC4-D6FF-7D6DCBA2B822}"/>
              </a:ext>
            </a:extLst>
          </p:cNvPr>
          <p:cNvSpPr txBox="1"/>
          <p:nvPr/>
        </p:nvSpPr>
        <p:spPr>
          <a:xfrm>
            <a:off x="1524001" y="1460906"/>
            <a:ext cx="3048000" cy="307777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>
                <a:latin typeface="Consolas" panose="020B0609020204030204" pitchFamily="49" charset="0"/>
              </a:rPr>
              <a:t>resource/driver/current/list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46542F2-6C6A-CB0A-EF14-C1A85DBF6F58}"/>
              </a:ext>
            </a:extLst>
          </p:cNvPr>
          <p:cNvSpPr txBox="1"/>
          <p:nvPr/>
        </p:nvSpPr>
        <p:spPr>
          <a:xfrm>
            <a:off x="1524001" y="1922571"/>
            <a:ext cx="3352800" cy="307777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400" dirty="0">
                <a:latin typeface="Consolas" panose="020B0609020204030204" pitchFamily="49" charset="0"/>
              </a:rPr>
              <a:t>resource/order/dashboard/summary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6FBF2BC1-3505-E748-80CD-A6A19306AE5D}"/>
              </a:ext>
            </a:extLst>
          </p:cNvPr>
          <p:cNvSpPr/>
          <p:nvPr/>
        </p:nvSpPr>
        <p:spPr>
          <a:xfrm>
            <a:off x="2866433" y="3616763"/>
            <a:ext cx="8180257" cy="298505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A0F4DE27-30E6-3CBC-6A11-815990E8777C}"/>
              </a:ext>
            </a:extLst>
          </p:cNvPr>
          <p:cNvSpPr/>
          <p:nvPr/>
        </p:nvSpPr>
        <p:spPr>
          <a:xfrm>
            <a:off x="481873" y="2325608"/>
            <a:ext cx="2252092" cy="2985054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1EEE689B-D3C8-9B0C-708D-CE29E43189D4}"/>
              </a:ext>
            </a:extLst>
          </p:cNvPr>
          <p:cNvSpPr/>
          <p:nvPr/>
        </p:nvSpPr>
        <p:spPr>
          <a:xfrm>
            <a:off x="2851979" y="2325608"/>
            <a:ext cx="6587585" cy="915629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</a:t>
            </a:r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指派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880441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resource/order/assign</a:t>
            </a:r>
            <a:endParaRPr lang="zh-TW" altLang="en-US" sz="1400" dirty="0"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DF98907-A275-DC41-FF28-40E256455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8379" y="1896597"/>
            <a:ext cx="6290289" cy="4609956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CA13464-6D83-9414-DEE1-D53FEA62BAD8}"/>
              </a:ext>
            </a:extLst>
          </p:cNvPr>
          <p:cNvSpPr/>
          <p:nvPr/>
        </p:nvSpPr>
        <p:spPr>
          <a:xfrm>
            <a:off x="6500528" y="5813949"/>
            <a:ext cx="2329435" cy="5591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332F66-4A44-20DC-59D2-C674D3CEE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282AC122-0EDB-E511-96B4-2B4C4B96AD4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02418CC-20E0-AE72-E136-2B47989EB8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30695"/>
              </p:ext>
            </p:extLst>
          </p:nvPr>
        </p:nvGraphicFramePr>
        <p:xfrm>
          <a:off x="-2" y="1488440"/>
          <a:ext cx="12192002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Order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processingOrder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closedOrder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OrderBase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long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List&lt;Routing&gt; routings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class Routing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region_from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region_to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orderSchArrDt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userTo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502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B33AB8-2F0A-24DD-69DB-5FA6511D8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989DB968-3C77-517D-2093-5225177ED3CE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resource/order/dashboard/summary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362F139F-53E3-05F3-173C-587B3B3C4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0384314"/>
              </p:ext>
            </p:extLst>
          </p:nvPr>
        </p:nvGraphicFramePr>
        <p:xfrm>
          <a:off x="-2" y="148844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OrderSummary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 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processCount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pendingCount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4093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99CFD6-3177-860F-1E1B-3FF2B0980C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6E4F229-D849-3420-BE2D-E36E7E174E2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resource/driver/current/list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71FF61E1-63EC-B4CC-41DB-D477F5E178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299236"/>
              </p:ext>
            </p:extLst>
          </p:nvPr>
        </p:nvGraphicFramePr>
        <p:xfrm>
          <a:off x="0" y="2938549"/>
          <a:ext cx="12192002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CurrentData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{ get; set;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 // 1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可用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2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配送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3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休息 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List&lt;string&gt;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shNos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8555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/>
        </p:nvGraphicFramePr>
        <p:xfrm>
          <a:off x="-2" y="1488440"/>
          <a:ext cx="12192002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is_free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bool // true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拿未綁的司機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03519F-9A35-6B09-617B-4B146FDF0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61670F5-2D4F-DB3A-CCA1-88990E2991E7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resource/order/detail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D0E531D7-1D89-C21E-5207-E227E8A8DB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7801033"/>
              </p:ext>
            </p:extLst>
          </p:nvPr>
        </p:nvGraphicFramePr>
        <p:xfrm>
          <a:off x="-2" y="1488440"/>
          <a:ext cx="12192002" cy="4729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2549236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5458691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shId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long 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OrderDetail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float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totalWeight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deliveryPrice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shNo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List&lt;Task&gt; tasks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class Task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seq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taskState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taskAction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addr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custPhone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itemCount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goodName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}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977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1050</TotalTime>
  <Words>558</Words>
  <Application>Microsoft Office PowerPoint</Application>
  <PresentationFormat>寬螢幕</PresentationFormat>
  <Paragraphs>176</Paragraphs>
  <Slides>10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6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60</cp:revision>
  <dcterms:created xsi:type="dcterms:W3CDTF">2026-02-25T01:47:51Z</dcterms:created>
  <dcterms:modified xsi:type="dcterms:W3CDTF">2026-03-27T04:09:21Z</dcterms:modified>
</cp:coreProperties>
</file>