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</p14:sldIdLst>
        </p14:section>
        <p14:section name="API" id="{E08165B3-3036-430D-8563-AC74C5AF0CCB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030717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2026/02/25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司機登入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登入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2329459" y="923636"/>
            <a:ext cx="1576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app/user/login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034473"/>
              </p:ext>
            </p:extLst>
          </p:nvPr>
        </p:nvGraphicFramePr>
        <p:xfrm>
          <a:off x="-2" y="1671010"/>
          <a:ext cx="1219200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Login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appAc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appPw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int state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State 1 OK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State -99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未開啟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app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權限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State -1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帳號或密碼錯誤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0" y="0"/>
            <a:ext cx="34082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app/user/login</a:t>
            </a:r>
            <a:endParaRPr lang="zh-TW" altLang="en-US" sz="32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82</Words>
  <Application>Microsoft Office PowerPoint</Application>
  <PresentationFormat>寬螢幕</PresentationFormat>
  <Paragraphs>34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7</cp:revision>
  <dcterms:created xsi:type="dcterms:W3CDTF">2026-02-25T01:47:51Z</dcterms:created>
  <dcterms:modified xsi:type="dcterms:W3CDTF">2026-03-26T06:59:53Z</dcterms:modified>
</cp:coreProperties>
</file>