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7" r:id="rId6"/>
    <p:sldId id="268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5"/>
          </p14:sldIdLst>
        </p14:section>
        <p14:section name="流程" id="{7EC98901-BD1D-4114-89D1-65B5A58C673E}">
          <p14:sldIdLst>
            <p14:sldId id="266"/>
            <p14:sldId id="257"/>
            <p14:sldId id="267"/>
            <p14:sldId id="268"/>
          </p14:sldIdLst>
        </p14:section>
        <p14:section name="API" id="{E08165B3-3036-430D-8563-AC74C5AF0CCB}">
          <p14:sldIdLst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8877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司機資源清單</a:t>
                      </a:r>
                      <a:endParaRPr lang="en-US" altLang="zh-TW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id="{705A5F38-73CC-BC7B-ECAB-6AE2659B9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87" y="1876714"/>
            <a:ext cx="9496425" cy="430530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FB9073D7-A1F1-561C-6165-1F2F44AA7665}"/>
              </a:ext>
            </a:extLst>
          </p:cNvPr>
          <p:cNvSpPr/>
          <p:nvPr/>
        </p:nvSpPr>
        <p:spPr>
          <a:xfrm>
            <a:off x="3459741" y="3459018"/>
            <a:ext cx="1093786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driverName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FB7B666F-59C3-B4AE-5A2C-3190A0DF74CF}"/>
              </a:ext>
            </a:extLst>
          </p:cNvPr>
          <p:cNvSpPr/>
          <p:nvPr/>
        </p:nvSpPr>
        <p:spPr>
          <a:xfrm>
            <a:off x="2452255" y="3459018"/>
            <a:ext cx="914400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driverNo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54E9BBC-9EF9-A919-1636-1096C128E3C4}"/>
              </a:ext>
            </a:extLst>
          </p:cNvPr>
          <p:cNvSpPr/>
          <p:nvPr/>
        </p:nvSpPr>
        <p:spPr>
          <a:xfrm>
            <a:off x="4646613" y="3459018"/>
            <a:ext cx="1093786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[phone]</a:t>
            </a:r>
            <a:endParaRPr lang="zh-TW" altLang="en-US" sz="12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61EFAB5-6B6F-D060-E837-DDA3B9E93B17}"/>
              </a:ext>
            </a:extLst>
          </p:cNvPr>
          <p:cNvSpPr/>
          <p:nvPr/>
        </p:nvSpPr>
        <p:spPr>
          <a:xfrm>
            <a:off x="5888182" y="3459017"/>
            <a:ext cx="1220426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licensePlate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DED80CB-B055-0442-914F-05A21AD63F3B}"/>
              </a:ext>
            </a:extLst>
          </p:cNvPr>
          <p:cNvSpPr/>
          <p:nvPr/>
        </p:nvSpPr>
        <p:spPr>
          <a:xfrm>
            <a:off x="7222837" y="3459016"/>
            <a:ext cx="1039089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isAppAuth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A27C815B-184A-AB0D-31FA-72D6F1105657}"/>
              </a:ext>
            </a:extLst>
          </p:cNvPr>
          <p:cNvSpPr/>
          <p:nvPr/>
        </p:nvSpPr>
        <p:spPr>
          <a:xfrm>
            <a:off x="8376155" y="3459015"/>
            <a:ext cx="1039089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appAc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899298"/>
              </p:ext>
            </p:extLst>
          </p:nvPr>
        </p:nvGraphicFramePr>
        <p:xfrm>
          <a:off x="-2" y="848360"/>
          <a:ext cx="1219200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appPw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196572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31A657FE-79F0-5F3B-FDA7-D817BF931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332" y="258618"/>
            <a:ext cx="3947210" cy="465281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4CDF107-041A-509F-AC17-4C21EB58A4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740" y="258618"/>
            <a:ext cx="3954197" cy="4652818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0234AFE6-CD00-720C-CD9F-C8876D94507D}"/>
              </a:ext>
            </a:extLst>
          </p:cNvPr>
          <p:cNvSpPr txBox="1"/>
          <p:nvPr/>
        </p:nvSpPr>
        <p:spPr>
          <a:xfrm>
            <a:off x="1962332" y="5250934"/>
            <a:ext cx="2863273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resource/vehicle/list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F13C7F3-27BE-60C9-B345-4860C62A93DB}"/>
              </a:ext>
            </a:extLst>
          </p:cNvPr>
          <p:cNvSpPr/>
          <p:nvPr/>
        </p:nvSpPr>
        <p:spPr>
          <a:xfrm flipV="1">
            <a:off x="2096654" y="1939636"/>
            <a:ext cx="3639128" cy="5749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DFE2B59-ACA0-CC26-4EBC-B61BD05B413D}"/>
              </a:ext>
            </a:extLst>
          </p:cNvPr>
          <p:cNvSpPr/>
          <p:nvPr/>
        </p:nvSpPr>
        <p:spPr>
          <a:xfrm flipV="1">
            <a:off x="6611274" y="1939636"/>
            <a:ext cx="3639128" cy="5749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17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1908638" y="1044951"/>
            <a:ext cx="23183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resource/driver/list</a:t>
            </a:r>
            <a:endParaRPr lang="zh-TW" altLang="en-US" sz="1400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7D51D939-20C3-81A1-772E-2D527AFFD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2A9FFCDC-FC80-F8AE-3F9E-A7ED4D8ED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5277DD64-0849-BAE9-174D-CF188591BCA9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624404E3-89DC-14DA-4757-4D5D84880859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2CE177B0-39C0-A599-923D-6DF52CFA7F1E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resource/driver/create</a:t>
            </a:r>
            <a:endParaRPr lang="zh-TW" altLang="en-US" sz="14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AE38BEE-3502-EDF0-69B4-1D778BAA0A11}"/>
              </a:ext>
            </a:extLst>
          </p:cNvPr>
          <p:cNvSpPr/>
          <p:nvPr/>
        </p:nvSpPr>
        <p:spPr>
          <a:xfrm flipV="1">
            <a:off x="9448799" y="2346036"/>
            <a:ext cx="1219200" cy="5749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2C6-9457-4A9B-3ED8-EFF912A2A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7B6CF847-284A-6391-FD00-5C0437733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58C243AA-B046-1393-AE96-24B58C3D9AF6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E16F700-8C42-F98E-6EB2-C37C5A981F57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2C2D4380-A492-9012-1031-82055CFD8BE6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5FAF1E8B-635B-6837-4065-36F48CC524F7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ECE76484-E2C8-7AF3-C67F-200EFF5866E2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1EB3930F-AF5A-1731-73F1-26D42DF51243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517C3F38-A5B9-8C20-D733-1204F33C3F0C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576B0E5B-D6E0-1FAC-6ED3-BE2C3F31B038}"/>
              </a:ext>
            </a:extLst>
          </p:cNvPr>
          <p:cNvSpPr/>
          <p:nvPr/>
        </p:nvSpPr>
        <p:spPr>
          <a:xfrm flipV="1">
            <a:off x="9652000" y="3768435"/>
            <a:ext cx="332509" cy="2890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ABD3E027-4F79-5E79-127E-8468ECE45B36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resource/driver/update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389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3152B597-66CD-543C-2E46-3B3E03B94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283E2DA-212B-6BFC-4706-C75C9D141F7D}"/>
              </a:ext>
            </a:extLst>
          </p:cNvPr>
          <p:cNvSpPr/>
          <p:nvPr/>
        </p:nvSpPr>
        <p:spPr>
          <a:xfrm flipV="1">
            <a:off x="9975274" y="3722253"/>
            <a:ext cx="508000" cy="378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提醒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resource/driver/delete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709184"/>
              </p:ext>
            </p:extLst>
          </p:nvPr>
        </p:nvGraphicFramePr>
        <p:xfrm>
          <a:off x="-2" y="640080"/>
          <a:ext cx="12192002" cy="707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525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5564221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拿未綁的車輛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657709"/>
              </p:ext>
            </p:extLst>
          </p:nvPr>
        </p:nvGraphicFramePr>
        <p:xfrm>
          <a:off x="-2" y="1488440"/>
          <a:ext cx="12192002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17138"/>
              </p:ext>
            </p:extLst>
          </p:nvPr>
        </p:nvGraphicFramePr>
        <p:xfrm>
          <a:off x="-2" y="848360"/>
          <a:ext cx="12192002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appPw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502</Words>
  <Application>Microsoft Office PowerPoint</Application>
  <PresentationFormat>寬螢幕</PresentationFormat>
  <Paragraphs>163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33</cp:revision>
  <dcterms:created xsi:type="dcterms:W3CDTF">2026-02-25T01:47:51Z</dcterms:created>
  <dcterms:modified xsi:type="dcterms:W3CDTF">2026-03-26T06:13:27Z</dcterms:modified>
</cp:coreProperties>
</file>