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86E27A-DE54-C3F8-DB2C-CFD04FB91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68EAF86-5273-68A9-9F08-21F897310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C6A67E-F4EC-CFA0-EC5E-4F2DE8C4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523514-9AF3-D7FF-86B2-E0F595DA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2189605-D214-3680-C61B-1D6CB47D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704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0525F8-9EAA-A9E0-1970-DF62C9D0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5C9E0B-D960-3B18-0BB2-CBD77FC53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2927A4D-2D99-6861-D91F-34D3FFDCB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3F15A72-28BE-4B4A-CABE-70C6BE7F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EFEC8CA-4D0E-3B57-8BCB-AA1B3D4D0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36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1F8B3E-850F-790F-BFB8-B1697576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04DB97B-0AAB-0929-AE0D-D3B80DDB4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48B1D16-0C7F-77F8-4A83-A1E311F78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5435D6A-A483-3E82-3005-589CC7C2F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C297B9-6C81-0AED-ADB9-8CCEB24C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054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8B8A65-2C30-A47F-78C2-7B7F66F1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C7307B-D90D-5A6B-B8E6-0A501736A6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C11F772-4A4A-6535-FDE3-5AE65177F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51BEACE-713F-F7DD-84C1-952ED1617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9D62E5C-D022-C7E4-27E5-8DAD10BEA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3488EB5-213E-D42C-0181-60C222FE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494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70F8A6-C50B-1D1F-606D-24620C67D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55E3A91-8044-E4CB-C582-4A08737D1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8980952-97CF-9CB8-82D1-E17A2671E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57ACEDF-C23A-C072-68DA-0F5600EA2A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00D1B75-1F81-D3E8-FBBD-6AB86747C9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1F124CD-DA37-F572-D2E0-1965B47F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D7F4B0F-248E-D978-B84E-62160A1F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010DEB7-A072-E3F3-6426-8AC014E0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71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1AF5DC-016D-CD9A-8479-D5677867B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B0CE75C-C425-3EE5-E1F3-438DEDD49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24384EB-DBAD-D96B-D817-58E7CD7E1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C325CC4-31B4-9181-927D-27936C4E4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431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1C7349C-E40F-FFEB-9D9A-404F66DEE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AD6F120-D2AA-10CE-ED94-44E2C34C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80C9562-8FDF-B9B3-DF19-90705ABEE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95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E17F5D-3C6E-6B0B-49CC-EFEEB798E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27E4FE-6DD8-2F18-A23E-7B9CC4168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E5816AE-33E8-B2BA-3649-0C84FDBD4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FA21985-7A3C-D241-CF9E-501D82E4A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095DFAE-8D28-1365-481C-F723309B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9529C28-1B02-7091-0034-258C1761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0193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ED9DC7-8E18-B7AF-F75C-0100EC82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F5013A6-0080-DBEF-FA59-D32F5396E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9B98776-ED22-61F5-B1B0-D0037FAA3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6053BF0-7A7F-0FB7-7257-D5C15A6E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FA1ABF7-230D-888F-0C6A-F34D45654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686410-6F33-AA01-4DEA-4853A1658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826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F1F3C0-B960-5B9C-D251-E6137F4AE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84E3B9A-CE00-19B3-277D-9DAE903F0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33A7B2-2EF6-D096-90B5-6EB43130A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E1DA45D-F29D-ED78-EC63-8B59592A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F0A26BE-B809-A1D4-437A-E385092E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286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EED8F5F-6A8F-4445-6153-9D02F63EF4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7CF4C1C-817A-126C-BF5C-8CC898528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79734BC-69BC-9655-DFE7-2DFD5738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93A440-D3AF-B450-C83A-1988E06AB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9B40D2-6364-32E9-FAE9-D0117F7D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58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EFC2EE8-DF31-177D-3B58-916006D40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012960A-A1D3-E6EF-C5B9-24CFA9AA0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19CF3EE-3FDD-4C8B-916A-FB006D1D70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E31133-9028-4A3A-B430-DC0E83088A92}" type="datetimeFigureOut">
              <a:rPr lang="zh-TW" altLang="en-US" smtClean="0"/>
              <a:t>2026/10/8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C2CAA6C-60BD-293A-C77D-08E3FAECC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A561132-E5DB-308C-6374-1C93ED3A5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93138-F486-4DB0-9A75-016C429861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686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C5640FFA-3DA8-EACE-135B-F886DC2D8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08" y="356964"/>
            <a:ext cx="5813942" cy="6144071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E8148B7-1B76-10D2-502C-42CD10660E97}"/>
              </a:ext>
            </a:extLst>
          </p:cNvPr>
          <p:cNvSpPr txBox="1"/>
          <p:nvPr/>
        </p:nvSpPr>
        <p:spPr>
          <a:xfrm>
            <a:off x="4124325" y="3169253"/>
            <a:ext cx="6791325" cy="313932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nth_time_measured (</a:t>
            </a:r>
            <a:r>
              <a:rPr lang="zh-TW" altLang="en-US">
                <a:solidFill>
                  <a:srgbClr val="FF0000"/>
                </a:solidFill>
              </a:rPr>
              <a:t>每次量測傳送該</a:t>
            </a:r>
            <a:r>
              <a:rPr lang="en-US" altLang="zh-TW">
                <a:solidFill>
                  <a:srgbClr val="FF0000"/>
                </a:solidFill>
              </a:rPr>
              <a:t>runcard_no</a:t>
            </a:r>
            <a:r>
              <a:rPr lang="zh-TW" altLang="en-US">
                <a:solidFill>
                  <a:srgbClr val="FF0000"/>
                </a:solidFill>
              </a:rPr>
              <a:t>量測觸發</a:t>
            </a:r>
            <a:r>
              <a:rPr lang="en-US" altLang="zh-TW">
                <a:solidFill>
                  <a:srgbClr val="FF0000"/>
                </a:solidFill>
              </a:rPr>
              <a:t>app</a:t>
            </a:r>
            <a:r>
              <a:rPr lang="zh-TW" altLang="en-US">
                <a:solidFill>
                  <a:srgbClr val="FF0000"/>
                </a:solidFill>
              </a:rPr>
              <a:t>次數</a:t>
            </a:r>
            <a:r>
              <a:rPr lang="en-US" altLang="zh-TW">
                <a:solidFill>
                  <a:srgbClr val="FF0000"/>
                </a:solidFill>
              </a:rPr>
              <a:t>)</a:t>
            </a:r>
          </a:p>
          <a:p>
            <a:r>
              <a:rPr lang="en-US" altLang="zh-TW">
                <a:solidFill>
                  <a:srgbClr val="FF0000"/>
                </a:solidFill>
              </a:rPr>
              <a:t>runcard_no</a:t>
            </a:r>
          </a:p>
          <a:p>
            <a:r>
              <a:rPr lang="en-US" altLang="zh-TW">
                <a:solidFill>
                  <a:srgbClr val="FF0000"/>
                </a:solidFill>
              </a:rPr>
              <a:t>Preset_flie_name(</a:t>
            </a:r>
            <a:r>
              <a:rPr lang="zh-TW" altLang="en-US">
                <a:solidFill>
                  <a:srgbClr val="FF0000"/>
                </a:solidFill>
              </a:rPr>
              <a:t>料號</a:t>
            </a:r>
            <a:r>
              <a:rPr lang="zh-TW" altLang="zh-TW">
                <a:solidFill>
                  <a:srgbClr val="FF0000"/>
                </a:solidFill>
              </a:rPr>
              <a:t>[dbo].[p]</a:t>
            </a:r>
            <a:r>
              <a:rPr lang="zh-TW" altLang="en-US">
                <a:solidFill>
                  <a:srgbClr val="FF0000"/>
                </a:solidFill>
              </a:rPr>
              <a:t>新增欄位</a:t>
            </a:r>
            <a:r>
              <a:rPr lang="en-US" altLang="zh-TW">
                <a:solidFill>
                  <a:srgbClr val="FF0000"/>
                </a:solidFill>
              </a:rPr>
              <a:t>)</a:t>
            </a:r>
          </a:p>
          <a:p>
            <a:r>
              <a:rPr lang="en-US" altLang="zh-TW">
                <a:solidFill>
                  <a:srgbClr val="FF0000"/>
                </a:solidFill>
              </a:rPr>
              <a:t>design_code</a:t>
            </a:r>
          </a:p>
          <a:p>
            <a:r>
              <a:rPr lang="en-US" altLang="zh-TW">
                <a:solidFill>
                  <a:srgbClr val="FF0000"/>
                </a:solidFill>
              </a:rPr>
              <a:t>material_code</a:t>
            </a:r>
          </a:p>
          <a:p>
            <a:r>
              <a:rPr lang="en-US" altLang="zh-TW">
                <a:solidFill>
                  <a:srgbClr val="FF0000"/>
                </a:solidFill>
              </a:rPr>
              <a:t>base_curve</a:t>
            </a:r>
          </a:p>
          <a:p>
            <a:r>
              <a:rPr lang="en-US" altLang="zh-TW">
                <a:solidFill>
                  <a:srgbClr val="FF0000"/>
                </a:solidFill>
              </a:rPr>
              <a:t>Thickness</a:t>
            </a:r>
          </a:p>
          <a:p>
            <a:r>
              <a:rPr lang="en-US" altLang="zh-TW">
                <a:solidFill>
                  <a:srgbClr val="FF0000"/>
                </a:solidFill>
              </a:rPr>
              <a:t>nominal_pwr</a:t>
            </a:r>
          </a:p>
          <a:p>
            <a:r>
              <a:rPr lang="en-US" altLang="zh-TW">
                <a:solidFill>
                  <a:srgbClr val="FF0000"/>
                </a:solidFill>
              </a:rPr>
              <a:t>nominal_cyl</a:t>
            </a:r>
          </a:p>
          <a:p>
            <a:r>
              <a:rPr lang="en-US" altLang="zh-TW">
                <a:solidFill>
                  <a:srgbClr val="FF0000"/>
                </a:solidFill>
              </a:rPr>
              <a:t>nominal_add</a:t>
            </a:r>
          </a:p>
          <a:p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656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3701BC9-0EAC-48CB-4752-89CED22AB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015" y="792829"/>
            <a:ext cx="2648320" cy="5515745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EB7CE173-2DB1-C413-FDD0-D4FCC0D30525}"/>
              </a:ext>
            </a:extLst>
          </p:cNvPr>
          <p:cNvSpPr txBox="1"/>
          <p:nvPr/>
        </p:nvSpPr>
        <p:spPr>
          <a:xfrm>
            <a:off x="4548004" y="2871854"/>
            <a:ext cx="6791325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>
                <a:solidFill>
                  <a:srgbClr val="FF0000"/>
                </a:solidFill>
              </a:rPr>
              <a:t>亨泰</a:t>
            </a:r>
            <a:r>
              <a:rPr lang="en-US" altLang="zh-TW">
                <a:solidFill>
                  <a:srgbClr val="FF0000"/>
                </a:solidFill>
              </a:rPr>
              <a:t>_</a:t>
            </a:r>
            <a:r>
              <a:rPr lang="zh-TW" altLang="en-US">
                <a:solidFill>
                  <a:srgbClr val="FF0000"/>
                </a:solidFill>
              </a:rPr>
              <a:t>檢驗的</a:t>
            </a:r>
            <a:r>
              <a:rPr lang="en-US" altLang="zh-TW">
                <a:solidFill>
                  <a:srgbClr val="FF0000"/>
                </a:solidFill>
              </a:rPr>
              <a:t>app TYPE </a:t>
            </a:r>
            <a:r>
              <a:rPr lang="zh-TW" altLang="en-US">
                <a:solidFill>
                  <a:srgbClr val="FF0000"/>
                </a:solidFill>
              </a:rPr>
              <a:t>發生因檢驗項目過多</a:t>
            </a:r>
            <a:r>
              <a:rPr lang="en-US" altLang="zh-TW">
                <a:solidFill>
                  <a:srgbClr val="FF0000"/>
                </a:solidFill>
              </a:rPr>
              <a:t>,</a:t>
            </a:r>
            <a:r>
              <a:rPr lang="zh-TW" altLang="en-US">
                <a:solidFill>
                  <a:srgbClr val="FF0000"/>
                </a:solidFill>
              </a:rPr>
              <a:t>被確認按鈕擋住</a:t>
            </a:r>
            <a:r>
              <a:rPr lang="en-US" altLang="zh-TW">
                <a:solidFill>
                  <a:srgbClr val="FF0000"/>
                </a:solidFill>
              </a:rPr>
              <a:t>,</a:t>
            </a:r>
            <a:r>
              <a:rPr lang="zh-TW" altLang="en-US">
                <a:solidFill>
                  <a:srgbClr val="FF0000"/>
                </a:solidFill>
              </a:rPr>
              <a:t>需要側邊增加 </a:t>
            </a:r>
            <a:r>
              <a:rPr lang="en-US" altLang="zh-TW">
                <a:solidFill>
                  <a:srgbClr val="FF0000"/>
                </a:solidFill>
              </a:rPr>
              <a:t>&gt;&gt;&gt; </a:t>
            </a:r>
            <a:r>
              <a:rPr lang="zh-TW" altLang="zh-TW">
                <a:solidFill>
                  <a:srgbClr val="FF0000"/>
                </a:solidFill>
              </a:rPr>
              <a:t>滾動條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143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83</Words>
  <Application>Microsoft Office PowerPoint</Application>
  <PresentationFormat>寬螢幕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4</cp:revision>
  <dcterms:created xsi:type="dcterms:W3CDTF">2026-09-14T01:51:16Z</dcterms:created>
  <dcterms:modified xsi:type="dcterms:W3CDTF">2026-10-08T01:55:37Z</dcterms:modified>
</cp:coreProperties>
</file>