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095AC4-4152-3D3E-5959-7175DAE92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4768163-C317-27CF-3699-6E2400C90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799D876-EFBA-012A-27EA-211CCFCB3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40D9482-3A1F-F893-C871-DBC6C403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B63DE2-63FC-2B21-5FF9-41765DAA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5401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49A60A-745E-E97D-E84A-EB8DF3682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852829-A889-364D-6239-951AB8553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C2A51E-37F1-1D6A-6FB9-58DDC83AE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31E373-0CFB-F79A-858D-F378CA4A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7785ADB-5E9B-6759-DD7F-9B9384D7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083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B59B4F-BC28-6FE2-80DB-B5DAD6FDF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15F4139-2622-ED41-207F-E0BE38F9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49E9AF7-3926-EBBE-268C-74DB132B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CA768A-711B-7C47-203C-D301B0EC2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640F4B5-389B-D0C5-BEF9-27BD389A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278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C425DE-0033-DEC3-B825-48152FED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731BEFD-A4FA-A891-2707-C1A9C9FBAC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079F0D0-E36B-9BF6-3B7A-3D4589B4C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6767C89-3205-690D-CA63-B295F353D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4643E44-F04B-8DAF-725C-EE49CDF8E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F10EF53-4DB6-1BAC-3BA8-61B635C53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30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BFD28F-8003-A0CB-EB67-FD7D40BDB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C76D1C-8957-298F-2663-39C3F5868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96B957B-A87C-D636-8B9B-8A9968AA1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9AB53CB-EBE8-B8F7-5751-0CCB5E09E5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F09B975-1C6D-0D72-341A-0246D8285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E91DE38-7723-6F9C-0788-1FAA1A338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9E0812F-B7F9-D785-974A-A0470E076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4F53C3D-D1A1-F7F3-9135-C5210966D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11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D3D299-D268-DD27-E933-03057F99F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E56E283-E4F6-6D78-5F62-3BBC4CB5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F785593-6BE9-EF23-A421-18FD8447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33F265D-1337-F2C7-6434-7199F015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860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14E26A4-6A0F-BD5A-63DD-008652BE6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B4997E7-E475-65C9-2FBD-FD339458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13CC5A8-843F-A286-346F-42AB710ED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296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DF346A-0E7F-3AEC-B85F-273FF2DCB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BADD95B-EF2F-6128-2B8C-18FE9E868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352D8A5-C35B-8B3E-A6DA-AD80F7E66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924EA8E-9EEB-2455-AF4A-E7774238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462CC82-CA09-139D-0549-173BD327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02CD503-B3AD-F767-2A68-AB55C100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04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6D785E-1BBD-3929-DEC1-FE030F577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24AB018-ABED-121B-FAE9-B1D977BE5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3ECAA34-1BCB-D8A5-30E6-1F83E6B3F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9744AFB-326B-E743-C8EF-9D7BFC90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EA8B0FB-1540-F11A-21BF-8FBD69C79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3EC1543-DCF4-F31C-DD98-E3D974C2A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2387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17278F-4C27-580A-F6D3-3BF2ED2F5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B45A89E-041C-AAF0-41BC-06119D52B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D2B7D4-B8A2-0523-F2DF-0EE5FD1D1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515E751-7A17-55F5-6FFD-290CA439E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390F2D9-48C3-DEFE-E92E-2A6EB362F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24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ED99886-5E94-70DD-CD3B-7E570C9BD8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7CB7DAC-75F9-4A10-3E94-B947E0D19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9D34FA2-612A-0387-238D-B9DFE711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E9D751E-A7B6-58B6-A887-BDCEABCB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5CFEE8E-2779-634E-9773-723FFF75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087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F0C64FF-6C6D-13EB-3038-03D22E0E3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AE42736-C295-E3E4-14E8-260560D47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019D6E-1738-40E9-1C87-C186852C8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612EA-1D63-4D27-8B70-55B1FDEF9ED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B689295-1245-C422-6137-8C198BCC3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B4C26FC-FBA7-7DCD-1DAE-F524298DD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992A5-AF55-4F70-B89C-CC57DE57EB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63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14FAF94-1662-31AE-4607-7FBB9EA70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0" y="0"/>
            <a:ext cx="11486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E6F3383-1CBB-FF53-C540-A42742C2F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92"/>
            <a:ext cx="12192000" cy="65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39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2B42781-8231-4B42-CB57-01CF5426A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" y="0"/>
            <a:ext cx="11411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5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A7EC85-F5FA-7E3C-F3D8-828026119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62AE67B-0804-BEDF-9F7E-B862676AF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0087920-CBB2-5688-E183-48894FAF3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54" y="0"/>
            <a:ext cx="11636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21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87B1714-2B79-CC5D-0427-FEE8F65F4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84" y="0"/>
            <a:ext cx="11477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寬螢幕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HuangSuang Chen</dc:creator>
  <cp:lastModifiedBy>HuangSuang Chen</cp:lastModifiedBy>
  <cp:revision>14</cp:revision>
  <dcterms:created xsi:type="dcterms:W3CDTF">2026-08-11T16:20:44Z</dcterms:created>
  <dcterms:modified xsi:type="dcterms:W3CDTF">2026-08-11T16:43:52Z</dcterms:modified>
</cp:coreProperties>
</file>