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3" r:id="rId6"/>
    <p:sldId id="260" r:id="rId7"/>
    <p:sldId id="264" r:id="rId8"/>
    <p:sldId id="261" r:id="rId9"/>
    <p:sldId id="265" r:id="rId10"/>
    <p:sldId id="262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6DEA86E-37DB-5B2C-9D62-314849E50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9490082D-6D7C-A98A-A370-FBB98F1724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BA67D9A-133E-700F-A0CC-1C922722E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9FD204E-44F6-BB60-4322-928C0E40F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5D8E27F-B443-8CDC-C568-EFFE66D65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9193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A985D82-7A24-9680-A6EA-1759F88AB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483CC7F-3884-9C68-FD3F-8AC0D2C22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57F07BA-8883-D212-5756-4E1443B4C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3E089E4-3BD8-8998-DABF-58959F4F3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7B68086-C9EC-CCA7-188A-B72AD8C43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0053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03B7C1-2D1A-29B0-1A47-F5D803C0F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2500266C-7405-6466-2593-E890640AA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7E2DDAA-550F-EC9A-ACB8-7EDA7D660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4835F9F-E2AA-6FDB-28AF-3E264A9D2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3A7A8455-1694-B142-176C-C05816E4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02323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1FD42E-D6FD-EA5B-B8F5-C4C1F6C23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CAB8087-1173-0355-F9D3-C6485EF665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78BFBFA-BFF8-3475-F2C8-8D70D401A2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9306638-377A-A6E2-71FA-B251507C1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4453815-88A9-1176-F7B4-49721D10A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0DFC4D0-F320-D123-F402-64AD32E2A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5049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2464B0-5441-5304-C520-9436A6992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45D6060-50E9-CDCD-35B4-F0A7FAE98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4329EF0-B05A-11DC-B25E-4998FCFAF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E1BAFF89-24CD-F451-6846-05604FA9F0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32C0DD49-D776-E2EB-54B4-516229CEC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07E7A6C-0AC6-2780-D022-BBA7B1BE0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6C01B53-A97B-8D9C-8C12-E8D03363D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1895BCBA-F5C5-32A2-BD0E-1A2944CC3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118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6FD1792-B9FD-24A6-3D75-618EDA5AA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3D161F8-EF29-445F-8022-2C47C1E17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EDBD2AE-19FA-ED16-D6D3-AFFB8EE09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64DDF71A-0724-C71A-4F5F-8741C0849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89568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15763C7-FFF2-6C4C-9084-EA13756EF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248AD61-DA37-DA5E-80A5-3459B050D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BA569FE-5292-62F6-E6CC-36FAE46BB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0790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EC3EE7-167A-6755-A3B8-D42A142A0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E17CFEE-6FE3-5F62-C713-6466B88C8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E1B2EE7C-46F2-2667-41CB-FBFEF04D5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33FAC5B0-13F6-08E7-5825-EC8A08A82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C66A08CD-2A9A-9851-9DA2-AD793EB50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1C3143B-6A71-A46F-570A-AC0B48879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89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4B15FA8-5FAA-D291-EEFB-FF98BE63C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60EC59E-6DD1-A4A4-0C95-261BE52446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8EF3C7AA-F051-4F1F-BC19-40AF80583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1B876FC-3666-A117-74F1-C2D6B7AF4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488B4130-B07D-B1FC-9461-34F0D7495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60C9695-8CB0-C171-5B64-907CB3F4D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0749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46A76E-401F-AE8A-047B-2EA4E141D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B9D3D3A-A8D5-4BF6-F5E8-796A1BF03B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F12C85E-3947-4091-23FA-08C48E90D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410E779-8F7E-D8BC-4403-E7C383A07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F4A8C61-EB20-5B1C-C6B1-70DF821BD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2019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F1798EC-FE4F-E98D-15F6-B00956C653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A34937E-0A84-29F8-5170-A48756526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CEF8B5D-3AF3-8E41-71C8-C1A7D347D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C8E0706-C79B-C7EE-CB4A-0F159F2F5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2CD640C-281A-56E6-E8F2-947D7B32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845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23759FB-DD04-9466-6C22-EE9B70AB1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ECD4C2E-67A0-CA1C-F495-E52B44FB3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CE3774D-1569-D3E3-542A-FE46051193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705759-5EAD-4D1B-B4D8-51DF474E616F}" type="datetimeFigureOut">
              <a:rPr lang="zh-TW" altLang="en-US" smtClean="0"/>
              <a:t>2026/8/19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8D3229A-249B-5D06-A77F-CE0B58FA9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F51FF1D-7EDD-5F86-5C0D-0D14D94004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4AD223-02B4-4496-9D63-B8C1F559D31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144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A2562B8-4489-865C-116A-DE1A6D5BD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21" y="0"/>
            <a:ext cx="118571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821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CEA23-202D-2F37-67EE-AC57987D8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FF56C11-86B9-7ABC-AE71-FA21FA8E7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4325"/>
            <a:ext cx="12192000" cy="628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359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BF9D1-8CA4-35DB-5CA1-B066B447C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ED5E72E0-A529-01BE-9FCF-33AE2EFD3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12" y="0"/>
            <a:ext cx="119033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587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B6374-0E3F-D947-EFFA-B7324C7C9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154EFC9F-EC33-C8B8-DDE5-556FDEA2CE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895"/>
            <a:ext cx="12192000" cy="559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54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71FBC4-CABA-2339-8C0D-5B048DB21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A4BBA7B9-32EE-6C1C-49B9-1FAFAF224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1749"/>
            <a:ext cx="12192000" cy="585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09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18589-3BF5-2989-9B92-623A0D927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F93DDBA4-09C0-587C-990B-F84DD6836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456"/>
            <a:ext cx="12192000" cy="652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54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F9A1A-5C13-91A8-3746-1C4FC4F3A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F4A290B-3674-147E-4225-F53D51944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8110"/>
            <a:ext cx="12192000" cy="568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59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AE5E5-3368-581F-18F3-1C852196E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D68DE21-CF22-39A9-3158-D9452BEC0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985" y="0"/>
            <a:ext cx="11920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256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52DCA-4719-CFAE-9A7B-FFCFCA3B6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B8B8B90-3873-E4E1-48BB-0B2502CFE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3204"/>
            <a:ext cx="12192000" cy="59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1792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BBA18-C0C3-EB5D-EB56-6C1A35A93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8F20FBC-D012-FAF0-EEFA-49A833567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680" y="0"/>
            <a:ext cx="114186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512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寬螢幕</PresentationFormat>
  <Paragraphs>0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2026-08-19T05:08:23Z</dcterms:created>
  <dcterms:modified xsi:type="dcterms:W3CDTF">2026-08-19T05:22:12Z</dcterms:modified>
</cp:coreProperties>
</file>